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</p:sldIdLst>
  <p:sldSz cx="12192000" cy="6858000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BACB4-BE67-4D65-B403-635C9E7722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7E6DFF-2B4B-4EC7-AA33-04902EC17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624E4A-2FA5-4CFE-8D39-9EE79365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A880C1-779D-493D-B36B-F666A7CC2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F71577-F6E3-405F-A143-686B8365D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81425C-EDD6-4ED1-9908-C98EC294B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FFE25E7-1365-4463-97CD-41DFDC22C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AC82BF-46AB-42ED-8B1E-3F93EC80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5DB81-BE99-4E3E-82BC-745E4E101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A4DE4F-E56A-4A5D-9B1A-01E4CEAF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0594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84BFCE5-CCC3-4CFE-8C1D-1125AAD389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75F6BE-485E-4A38-BC40-B4D114126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3DD268-F251-4BE0-8712-BCA143CC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53ED73-5FA9-430A-8B3B-EB74A040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2C4B69-5908-46D0-8DAB-87D75EF97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663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69EB7A-4007-4184-B857-58B8FAE4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15C420-0ADE-4C11-87C2-DA3AC45ED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59EBC9-D3DF-44FF-8163-784ADD7D4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1F0E5B-255A-4FB8-8ACF-8B1D15E74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A41F2A-76D0-433A-B064-AEA302295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786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C904E1-9B50-4AFF-95B6-24D7CD5B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56F28A-717B-4BA2-9361-A27A1B90C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B3D45F-AEF9-4379-8BA7-42D99392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2227C8-24A8-4DA7-BE81-072C47BB0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7AE0DA-E2CD-41AD-B03C-6AD4B0FFD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72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C1091-2E0E-4AC4-9897-CC5A3407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DA280C-A1A3-4419-BFAE-CE0527D165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B4804F-2617-45E3-91CE-052E946191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E23CA9-9932-4D40-85A1-30F53CE9C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A728115-205A-4426-A0E9-8FD17818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D15E41-4AEE-41C0-A5DC-C259FCFB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555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87B3E8-7CBD-4CE9-B6FA-CE38D633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C8C07B-DD7A-4675-BF47-A41A9BD8F2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183E2E-D12A-46EA-A117-13A7AD23E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E39717-68DC-4DE4-9BA4-637A5BFA4F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E88B2B1-AC5C-4A94-96C6-18A0F7C058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C58451C-2327-479D-92C4-40B1B144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EA2692D-C6F7-4893-B8C2-602E2CD6E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3E1004-49CF-4129-A431-D93AFC8A9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10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74896-9BE9-4BDE-93A2-E63C9EDC0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83C6EC-7044-43D6-8E52-75AEB89DE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1ED178-B20B-45E7-8102-7E37B4E4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E0FBA99-85C2-432D-A726-74AF4E4F5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813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281EC96-4A87-4334-A056-D8EB224B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12855F-8200-45F3-8ABD-CE33FEA4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DA1020-B8A7-4098-B659-E692F9D45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35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AE0778-D3DF-429A-80EA-2F7892EE7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4CC24E-9414-48EF-A07C-65169DE9A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250D4FC-4E6E-4C95-9B0A-E1CD0118C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9354F2-5350-44DB-A260-F85A3189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10F4C7-D377-4562-82AF-3EAAB80A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C1BA4E-D225-42B3-AA36-D557E90AE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51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641B5-08E9-41DE-8F93-725B361D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AAA3D9B-8ED4-4752-8B40-03AAD8325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20E7878-9400-4826-AAF3-BA67404FC0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FD5A81-A2A4-4B4D-AA98-2851BF76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E1F8647-C21D-4ACC-A18A-79DDE2E4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ED74EF-0B23-4FED-B3D7-B82A169F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04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E46DB0F-3080-4A83-AB3C-241BDA12F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949925-951C-453B-A4FD-E1BEB76D4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99C7A8-5E60-4273-A650-E8A4A6EC1C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34368-E64C-4F2D-BA15-097704B362E9}" type="datetimeFigureOut">
              <a:rPr lang="fr-FR" smtClean="0"/>
              <a:t>10/06/2019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C438CA-E053-452A-9800-2DE19958F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225BED-779D-4675-9679-8C1BDB508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23E89-2D4D-4100-9034-CC21E99259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09709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1">
            <a:extLst>
              <a:ext uri="{FF2B5EF4-FFF2-40B4-BE49-F238E27FC236}">
                <a16:creationId xmlns:a16="http://schemas.microsoft.com/office/drawing/2014/main" id="{7257134A-B684-4E3E-9B0F-CD64FB0AFA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53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0">
            <a:extLst>
              <a:ext uri="{FF2B5EF4-FFF2-40B4-BE49-F238E27FC236}">
                <a16:creationId xmlns:a16="http://schemas.microsoft.com/office/drawing/2014/main" id="{597BC4DF-562B-4143-8A77-A2DC9D8C45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372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0">
            <a:extLst>
              <a:ext uri="{FF2B5EF4-FFF2-40B4-BE49-F238E27FC236}">
                <a16:creationId xmlns:a16="http://schemas.microsoft.com/office/drawing/2014/main" id="{5FC57915-611E-4DC0-BCDA-BE5DC2445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13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1">
            <a:extLst>
              <a:ext uri="{FF2B5EF4-FFF2-40B4-BE49-F238E27FC236}">
                <a16:creationId xmlns:a16="http://schemas.microsoft.com/office/drawing/2014/main" id="{B2127E1D-ECF1-4D7A-A2F2-DD549E7A5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0838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2">
            <a:extLst>
              <a:ext uri="{FF2B5EF4-FFF2-40B4-BE49-F238E27FC236}">
                <a16:creationId xmlns:a16="http://schemas.microsoft.com/office/drawing/2014/main" id="{AAB1D799-9D0F-4596-9FA6-B19DE04AC8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97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3">
            <a:extLst>
              <a:ext uri="{FF2B5EF4-FFF2-40B4-BE49-F238E27FC236}">
                <a16:creationId xmlns:a16="http://schemas.microsoft.com/office/drawing/2014/main" id="{2064519E-9B46-4D70-9952-4E9FD8E71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1013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4">
            <a:extLst>
              <a:ext uri="{FF2B5EF4-FFF2-40B4-BE49-F238E27FC236}">
                <a16:creationId xmlns:a16="http://schemas.microsoft.com/office/drawing/2014/main" id="{5F003B69-2FE7-4F9E-ADE5-17B1818269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679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5">
            <a:extLst>
              <a:ext uri="{FF2B5EF4-FFF2-40B4-BE49-F238E27FC236}">
                <a16:creationId xmlns:a16="http://schemas.microsoft.com/office/drawing/2014/main" id="{5E5F76A3-DF76-43BA-AD0D-28900DFC1D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422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6">
            <a:extLst>
              <a:ext uri="{FF2B5EF4-FFF2-40B4-BE49-F238E27FC236}">
                <a16:creationId xmlns:a16="http://schemas.microsoft.com/office/drawing/2014/main" id="{A95D02CC-B3B1-4BA7-8661-21F451F775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27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7">
            <a:extLst>
              <a:ext uri="{FF2B5EF4-FFF2-40B4-BE49-F238E27FC236}">
                <a16:creationId xmlns:a16="http://schemas.microsoft.com/office/drawing/2014/main" id="{F42E0F99-3984-438A-9CA1-6CF868F56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3800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8">
            <a:extLst>
              <a:ext uri="{FF2B5EF4-FFF2-40B4-BE49-F238E27FC236}">
                <a16:creationId xmlns:a16="http://schemas.microsoft.com/office/drawing/2014/main" id="{F81D7E12-B873-4114-8E90-7D708EA04D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573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09">
            <a:extLst>
              <a:ext uri="{FF2B5EF4-FFF2-40B4-BE49-F238E27FC236}">
                <a16:creationId xmlns:a16="http://schemas.microsoft.com/office/drawing/2014/main" id="{D83C6999-83F5-48B2-8B79-A6F40B6320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07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1">
            <a:extLst>
              <a:ext uri="{FF2B5EF4-FFF2-40B4-BE49-F238E27FC236}">
                <a16:creationId xmlns:a16="http://schemas.microsoft.com/office/drawing/2014/main" id="{5C288906-900F-48CD-AB74-670A3278FF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5529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0">
            <a:extLst>
              <a:ext uri="{FF2B5EF4-FFF2-40B4-BE49-F238E27FC236}">
                <a16:creationId xmlns:a16="http://schemas.microsoft.com/office/drawing/2014/main" id="{10C718E7-60D5-41A4-A1CB-B51AC9B1F4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105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1">
            <a:extLst>
              <a:ext uri="{FF2B5EF4-FFF2-40B4-BE49-F238E27FC236}">
                <a16:creationId xmlns:a16="http://schemas.microsoft.com/office/drawing/2014/main" id="{A539F6E9-A1E8-4974-A4AF-D152C9F13C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12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2">
            <a:extLst>
              <a:ext uri="{FF2B5EF4-FFF2-40B4-BE49-F238E27FC236}">
                <a16:creationId xmlns:a16="http://schemas.microsoft.com/office/drawing/2014/main" id="{2DBB60DB-EB2D-440D-9648-31764703B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19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3">
            <a:extLst>
              <a:ext uri="{FF2B5EF4-FFF2-40B4-BE49-F238E27FC236}">
                <a16:creationId xmlns:a16="http://schemas.microsoft.com/office/drawing/2014/main" id="{46AE524A-0FBC-4E75-B097-32BD73E18C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150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4">
            <a:extLst>
              <a:ext uri="{FF2B5EF4-FFF2-40B4-BE49-F238E27FC236}">
                <a16:creationId xmlns:a16="http://schemas.microsoft.com/office/drawing/2014/main" id="{20F4B155-1D0B-4939-801C-CFBA59B9BA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1632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5">
            <a:extLst>
              <a:ext uri="{FF2B5EF4-FFF2-40B4-BE49-F238E27FC236}">
                <a16:creationId xmlns:a16="http://schemas.microsoft.com/office/drawing/2014/main" id="{51807E0F-9E84-46DC-BFAE-FBF6D3A88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0456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6">
            <a:extLst>
              <a:ext uri="{FF2B5EF4-FFF2-40B4-BE49-F238E27FC236}">
                <a16:creationId xmlns:a16="http://schemas.microsoft.com/office/drawing/2014/main" id="{700E8783-A725-4931-A9D7-2829C0C46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609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7">
            <a:extLst>
              <a:ext uri="{FF2B5EF4-FFF2-40B4-BE49-F238E27FC236}">
                <a16:creationId xmlns:a16="http://schemas.microsoft.com/office/drawing/2014/main" id="{DB0F8C8D-0D04-4B12-BDFE-E14CF041E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3921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8">
            <a:extLst>
              <a:ext uri="{FF2B5EF4-FFF2-40B4-BE49-F238E27FC236}">
                <a16:creationId xmlns:a16="http://schemas.microsoft.com/office/drawing/2014/main" id="{386F175F-0B1B-417C-A686-7587A0992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2938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19">
            <a:extLst>
              <a:ext uri="{FF2B5EF4-FFF2-40B4-BE49-F238E27FC236}">
                <a16:creationId xmlns:a16="http://schemas.microsoft.com/office/drawing/2014/main" id="{1B62262A-A970-42F1-906B-91C589B5C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8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2">
            <a:extLst>
              <a:ext uri="{FF2B5EF4-FFF2-40B4-BE49-F238E27FC236}">
                <a16:creationId xmlns:a16="http://schemas.microsoft.com/office/drawing/2014/main" id="{BA196611-2DBB-46FD-B13C-1D78DE358A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107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0">
            <a:extLst>
              <a:ext uri="{FF2B5EF4-FFF2-40B4-BE49-F238E27FC236}">
                <a16:creationId xmlns:a16="http://schemas.microsoft.com/office/drawing/2014/main" id="{6CBDE16F-CE5E-42B0-B34A-4DF771B2B3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772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1">
            <a:extLst>
              <a:ext uri="{FF2B5EF4-FFF2-40B4-BE49-F238E27FC236}">
                <a16:creationId xmlns:a16="http://schemas.microsoft.com/office/drawing/2014/main" id="{01A5B9CD-B6A3-497B-80AA-D416CEFD69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942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2">
            <a:extLst>
              <a:ext uri="{FF2B5EF4-FFF2-40B4-BE49-F238E27FC236}">
                <a16:creationId xmlns:a16="http://schemas.microsoft.com/office/drawing/2014/main" id="{B2492777-6696-41B6-8DAE-189F454483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9456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3">
            <a:extLst>
              <a:ext uri="{FF2B5EF4-FFF2-40B4-BE49-F238E27FC236}">
                <a16:creationId xmlns:a16="http://schemas.microsoft.com/office/drawing/2014/main" id="{5F1E0F43-FBC7-4D3D-8D7A-D0E84BB88A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61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4">
            <a:extLst>
              <a:ext uri="{FF2B5EF4-FFF2-40B4-BE49-F238E27FC236}">
                <a16:creationId xmlns:a16="http://schemas.microsoft.com/office/drawing/2014/main" id="{A2E94B53-F296-44C1-85EF-319E3CF9F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8632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5">
            <a:extLst>
              <a:ext uri="{FF2B5EF4-FFF2-40B4-BE49-F238E27FC236}">
                <a16:creationId xmlns:a16="http://schemas.microsoft.com/office/drawing/2014/main" id="{2DA76797-8534-4DBC-A5D7-48455E61DF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8130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6">
            <a:extLst>
              <a:ext uri="{FF2B5EF4-FFF2-40B4-BE49-F238E27FC236}">
                <a16:creationId xmlns:a16="http://schemas.microsoft.com/office/drawing/2014/main" id="{3627D9C2-699B-4FFB-A712-02FCE0795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34532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7">
            <a:extLst>
              <a:ext uri="{FF2B5EF4-FFF2-40B4-BE49-F238E27FC236}">
                <a16:creationId xmlns:a16="http://schemas.microsoft.com/office/drawing/2014/main" id="{6B27F853-1B01-4BAC-9A7C-F5562FBCAC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36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8">
            <a:extLst>
              <a:ext uri="{FF2B5EF4-FFF2-40B4-BE49-F238E27FC236}">
                <a16:creationId xmlns:a16="http://schemas.microsoft.com/office/drawing/2014/main" id="{B3207660-AA55-425C-B65B-7D9A09F848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224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29">
            <a:extLst>
              <a:ext uri="{FF2B5EF4-FFF2-40B4-BE49-F238E27FC236}">
                <a16:creationId xmlns:a16="http://schemas.microsoft.com/office/drawing/2014/main" id="{68296B6B-7290-43C3-9D96-7E8914614A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1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3">
            <a:extLst>
              <a:ext uri="{FF2B5EF4-FFF2-40B4-BE49-F238E27FC236}">
                <a16:creationId xmlns:a16="http://schemas.microsoft.com/office/drawing/2014/main" id="{5A415B24-D7C5-40BB-B6EC-CE8C0A0AB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5201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0">
            <a:extLst>
              <a:ext uri="{FF2B5EF4-FFF2-40B4-BE49-F238E27FC236}">
                <a16:creationId xmlns:a16="http://schemas.microsoft.com/office/drawing/2014/main" id="{3F917E84-84D4-4001-AF44-3618E45C90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223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1">
            <a:extLst>
              <a:ext uri="{FF2B5EF4-FFF2-40B4-BE49-F238E27FC236}">
                <a16:creationId xmlns:a16="http://schemas.microsoft.com/office/drawing/2014/main" id="{0FD9AC7F-B994-4880-BB16-9DD912BDB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6908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2">
            <a:extLst>
              <a:ext uri="{FF2B5EF4-FFF2-40B4-BE49-F238E27FC236}">
                <a16:creationId xmlns:a16="http://schemas.microsoft.com/office/drawing/2014/main" id="{319C21C8-CAC5-48F1-89C9-CA49AB5D8A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4224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3">
            <a:extLst>
              <a:ext uri="{FF2B5EF4-FFF2-40B4-BE49-F238E27FC236}">
                <a16:creationId xmlns:a16="http://schemas.microsoft.com/office/drawing/2014/main" id="{99B74861-739B-41A2-BF5C-D84F11A38F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36072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4">
            <a:extLst>
              <a:ext uri="{FF2B5EF4-FFF2-40B4-BE49-F238E27FC236}">
                <a16:creationId xmlns:a16="http://schemas.microsoft.com/office/drawing/2014/main" id="{4C466300-0CC8-4D0D-A1C6-F51CDF18E1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398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5">
            <a:extLst>
              <a:ext uri="{FF2B5EF4-FFF2-40B4-BE49-F238E27FC236}">
                <a16:creationId xmlns:a16="http://schemas.microsoft.com/office/drawing/2014/main" id="{B5D68EAB-273E-4F41-B932-594445EBE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1019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6">
            <a:extLst>
              <a:ext uri="{FF2B5EF4-FFF2-40B4-BE49-F238E27FC236}">
                <a16:creationId xmlns:a16="http://schemas.microsoft.com/office/drawing/2014/main" id="{17246B3F-DD5D-4D90-9108-F165454DC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892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7">
            <a:extLst>
              <a:ext uri="{FF2B5EF4-FFF2-40B4-BE49-F238E27FC236}">
                <a16:creationId xmlns:a16="http://schemas.microsoft.com/office/drawing/2014/main" id="{4A5BA54E-FC7F-4C67-B86E-5597AC8ED2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428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8">
            <a:extLst>
              <a:ext uri="{FF2B5EF4-FFF2-40B4-BE49-F238E27FC236}">
                <a16:creationId xmlns:a16="http://schemas.microsoft.com/office/drawing/2014/main" id="{DB789321-675F-4327-B316-099035B30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8652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39">
            <a:extLst>
              <a:ext uri="{FF2B5EF4-FFF2-40B4-BE49-F238E27FC236}">
                <a16:creationId xmlns:a16="http://schemas.microsoft.com/office/drawing/2014/main" id="{0EADDC5E-17D4-406D-A848-D2EBAFB0BD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233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4">
            <a:extLst>
              <a:ext uri="{FF2B5EF4-FFF2-40B4-BE49-F238E27FC236}">
                <a16:creationId xmlns:a16="http://schemas.microsoft.com/office/drawing/2014/main" id="{FAF3162B-1DCA-456D-B433-EC4A8446E6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8151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0">
            <a:extLst>
              <a:ext uri="{FF2B5EF4-FFF2-40B4-BE49-F238E27FC236}">
                <a16:creationId xmlns:a16="http://schemas.microsoft.com/office/drawing/2014/main" id="{53A50372-4B23-4295-97D1-3B3EF5078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146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1">
            <a:extLst>
              <a:ext uri="{FF2B5EF4-FFF2-40B4-BE49-F238E27FC236}">
                <a16:creationId xmlns:a16="http://schemas.microsoft.com/office/drawing/2014/main" id="{119F8510-851B-47A4-991B-6E998D6257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66054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2">
            <a:extLst>
              <a:ext uri="{FF2B5EF4-FFF2-40B4-BE49-F238E27FC236}">
                <a16:creationId xmlns:a16="http://schemas.microsoft.com/office/drawing/2014/main" id="{E6D8CEEF-4AEA-43A5-B363-CBC8CCF564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8810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3">
            <a:extLst>
              <a:ext uri="{FF2B5EF4-FFF2-40B4-BE49-F238E27FC236}">
                <a16:creationId xmlns:a16="http://schemas.microsoft.com/office/drawing/2014/main" id="{DC29A35C-7F43-46ED-9626-F2C25DAA29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97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4">
            <a:extLst>
              <a:ext uri="{FF2B5EF4-FFF2-40B4-BE49-F238E27FC236}">
                <a16:creationId xmlns:a16="http://schemas.microsoft.com/office/drawing/2014/main" id="{450E9E74-A868-4C15-840B-810340433E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278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5">
            <a:extLst>
              <a:ext uri="{FF2B5EF4-FFF2-40B4-BE49-F238E27FC236}">
                <a16:creationId xmlns:a16="http://schemas.microsoft.com/office/drawing/2014/main" id="{5AC4898D-1077-4EE1-A874-5AFE1925A9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072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6">
            <a:extLst>
              <a:ext uri="{FF2B5EF4-FFF2-40B4-BE49-F238E27FC236}">
                <a16:creationId xmlns:a16="http://schemas.microsoft.com/office/drawing/2014/main" id="{47C13DB4-C79C-40EA-94D0-0B38D8202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40882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7">
            <a:extLst>
              <a:ext uri="{FF2B5EF4-FFF2-40B4-BE49-F238E27FC236}">
                <a16:creationId xmlns:a16="http://schemas.microsoft.com/office/drawing/2014/main" id="{CF0F5DFB-D743-4DB3-895C-A6D6141D46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7656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8">
            <a:extLst>
              <a:ext uri="{FF2B5EF4-FFF2-40B4-BE49-F238E27FC236}">
                <a16:creationId xmlns:a16="http://schemas.microsoft.com/office/drawing/2014/main" id="{AAC38069-FEC7-463F-BA3B-79F25F4BB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8773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49">
            <a:extLst>
              <a:ext uri="{FF2B5EF4-FFF2-40B4-BE49-F238E27FC236}">
                <a16:creationId xmlns:a16="http://schemas.microsoft.com/office/drawing/2014/main" id="{F55F805B-6997-428A-B0FA-205178F38B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3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5">
            <a:extLst>
              <a:ext uri="{FF2B5EF4-FFF2-40B4-BE49-F238E27FC236}">
                <a16:creationId xmlns:a16="http://schemas.microsoft.com/office/drawing/2014/main" id="{EDD76536-089C-44E5-B8CC-EA2C033018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61666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0">
            <a:extLst>
              <a:ext uri="{FF2B5EF4-FFF2-40B4-BE49-F238E27FC236}">
                <a16:creationId xmlns:a16="http://schemas.microsoft.com/office/drawing/2014/main" id="{EE6B0C0B-F3AF-46A8-922C-62A55030F7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3924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1">
            <a:extLst>
              <a:ext uri="{FF2B5EF4-FFF2-40B4-BE49-F238E27FC236}">
                <a16:creationId xmlns:a16="http://schemas.microsoft.com/office/drawing/2014/main" id="{45E3B782-DA7B-4E82-9565-D4472B113B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7836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2">
            <a:extLst>
              <a:ext uri="{FF2B5EF4-FFF2-40B4-BE49-F238E27FC236}">
                <a16:creationId xmlns:a16="http://schemas.microsoft.com/office/drawing/2014/main" id="{9A17FF3D-9DE9-410A-9F72-CD54AC3D3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1611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3">
            <a:extLst>
              <a:ext uri="{FF2B5EF4-FFF2-40B4-BE49-F238E27FC236}">
                <a16:creationId xmlns:a16="http://schemas.microsoft.com/office/drawing/2014/main" id="{964D7849-50E4-4043-8961-BB8E346871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4779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4">
            <a:extLst>
              <a:ext uri="{FF2B5EF4-FFF2-40B4-BE49-F238E27FC236}">
                <a16:creationId xmlns:a16="http://schemas.microsoft.com/office/drawing/2014/main" id="{277AE094-98A2-4F58-8DF5-3369021861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7315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5">
            <a:extLst>
              <a:ext uri="{FF2B5EF4-FFF2-40B4-BE49-F238E27FC236}">
                <a16:creationId xmlns:a16="http://schemas.microsoft.com/office/drawing/2014/main" id="{769427BB-0910-40B4-AEDB-28A20F612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8004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6">
            <a:extLst>
              <a:ext uri="{FF2B5EF4-FFF2-40B4-BE49-F238E27FC236}">
                <a16:creationId xmlns:a16="http://schemas.microsoft.com/office/drawing/2014/main" id="{F9D8DBD6-1456-44BC-AF4A-4F20E16CEE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88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7">
            <a:extLst>
              <a:ext uri="{FF2B5EF4-FFF2-40B4-BE49-F238E27FC236}">
                <a16:creationId xmlns:a16="http://schemas.microsoft.com/office/drawing/2014/main" id="{6312BAF1-1151-43DA-B3CF-C16E47F0DC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4432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8">
            <a:extLst>
              <a:ext uri="{FF2B5EF4-FFF2-40B4-BE49-F238E27FC236}">
                <a16:creationId xmlns:a16="http://schemas.microsoft.com/office/drawing/2014/main" id="{7E435249-6141-426E-AE16-9172724D1F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395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59">
            <a:extLst>
              <a:ext uri="{FF2B5EF4-FFF2-40B4-BE49-F238E27FC236}">
                <a16:creationId xmlns:a16="http://schemas.microsoft.com/office/drawing/2014/main" id="{42EF482F-48CD-4B26-9842-CE2656385A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15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6">
            <a:extLst>
              <a:ext uri="{FF2B5EF4-FFF2-40B4-BE49-F238E27FC236}">
                <a16:creationId xmlns:a16="http://schemas.microsoft.com/office/drawing/2014/main" id="{5F0E08C1-1341-407A-B4DF-5A92EB2B4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65869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0">
            <a:extLst>
              <a:ext uri="{FF2B5EF4-FFF2-40B4-BE49-F238E27FC236}">
                <a16:creationId xmlns:a16="http://schemas.microsoft.com/office/drawing/2014/main" id="{BC9C9228-CF92-4B1E-A5C8-7AAE127B83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9864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1">
            <a:extLst>
              <a:ext uri="{FF2B5EF4-FFF2-40B4-BE49-F238E27FC236}">
                <a16:creationId xmlns:a16="http://schemas.microsoft.com/office/drawing/2014/main" id="{2C091B2E-5E31-4F15-8BFA-70BBADEA17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5849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2">
            <a:extLst>
              <a:ext uri="{FF2B5EF4-FFF2-40B4-BE49-F238E27FC236}">
                <a16:creationId xmlns:a16="http://schemas.microsoft.com/office/drawing/2014/main" id="{BFF0B54F-3018-49D9-9779-5AC4466BF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3914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163">
            <a:extLst>
              <a:ext uri="{FF2B5EF4-FFF2-40B4-BE49-F238E27FC236}">
                <a16:creationId xmlns:a16="http://schemas.microsoft.com/office/drawing/2014/main" id="{69DAC412-5D6D-4DD1-B6A4-9143AE4DAC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75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7">
            <a:extLst>
              <a:ext uri="{FF2B5EF4-FFF2-40B4-BE49-F238E27FC236}">
                <a16:creationId xmlns:a16="http://schemas.microsoft.com/office/drawing/2014/main" id="{DF786B76-A9B3-4FCC-9B14-66034E3D8B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61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8">
            <a:extLst>
              <a:ext uri="{FF2B5EF4-FFF2-40B4-BE49-F238E27FC236}">
                <a16:creationId xmlns:a16="http://schemas.microsoft.com/office/drawing/2014/main" id="{1616EC69-1811-4F59-AD0F-B8FE8F4AA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28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19">
            <a:extLst>
              <a:ext uri="{FF2B5EF4-FFF2-40B4-BE49-F238E27FC236}">
                <a16:creationId xmlns:a16="http://schemas.microsoft.com/office/drawing/2014/main" id="{513765AD-0F16-4ABD-9042-1B504D33B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2">
            <a:extLst>
              <a:ext uri="{FF2B5EF4-FFF2-40B4-BE49-F238E27FC236}">
                <a16:creationId xmlns:a16="http://schemas.microsoft.com/office/drawing/2014/main" id="{887F3666-D0B5-4984-859A-3DCA95C9CA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3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0">
            <a:extLst>
              <a:ext uri="{FF2B5EF4-FFF2-40B4-BE49-F238E27FC236}">
                <a16:creationId xmlns:a16="http://schemas.microsoft.com/office/drawing/2014/main" id="{58200044-8E61-42A8-ABC7-6B642034B0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2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1">
            <a:extLst>
              <a:ext uri="{FF2B5EF4-FFF2-40B4-BE49-F238E27FC236}">
                <a16:creationId xmlns:a16="http://schemas.microsoft.com/office/drawing/2014/main" id="{8ED2AA2D-4419-4C99-8DAB-992CE74849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2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2">
            <a:extLst>
              <a:ext uri="{FF2B5EF4-FFF2-40B4-BE49-F238E27FC236}">
                <a16:creationId xmlns:a16="http://schemas.microsoft.com/office/drawing/2014/main" id="{8FFD58CD-C363-429C-AE28-E49438801E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20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3">
            <a:extLst>
              <a:ext uri="{FF2B5EF4-FFF2-40B4-BE49-F238E27FC236}">
                <a16:creationId xmlns:a16="http://schemas.microsoft.com/office/drawing/2014/main" id="{87372015-F547-4DA4-9FDF-18DFB05881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63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4">
            <a:extLst>
              <a:ext uri="{FF2B5EF4-FFF2-40B4-BE49-F238E27FC236}">
                <a16:creationId xmlns:a16="http://schemas.microsoft.com/office/drawing/2014/main" id="{998A9322-C0E9-4647-BB92-25AE838434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55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5">
            <a:extLst>
              <a:ext uri="{FF2B5EF4-FFF2-40B4-BE49-F238E27FC236}">
                <a16:creationId xmlns:a16="http://schemas.microsoft.com/office/drawing/2014/main" id="{1E57B673-DA36-443F-95C5-FA232E9DA1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16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6">
            <a:extLst>
              <a:ext uri="{FF2B5EF4-FFF2-40B4-BE49-F238E27FC236}">
                <a16:creationId xmlns:a16="http://schemas.microsoft.com/office/drawing/2014/main" id="{CE07E95C-BBF2-4F20-8278-A67F072102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5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7">
            <a:extLst>
              <a:ext uri="{FF2B5EF4-FFF2-40B4-BE49-F238E27FC236}">
                <a16:creationId xmlns:a16="http://schemas.microsoft.com/office/drawing/2014/main" id="{47723AA6-AE06-412C-BD62-D6402B55B4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7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8">
            <a:extLst>
              <a:ext uri="{FF2B5EF4-FFF2-40B4-BE49-F238E27FC236}">
                <a16:creationId xmlns:a16="http://schemas.microsoft.com/office/drawing/2014/main" id="{8AAEC6EA-C190-448C-897F-EC717B0D65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556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29">
            <a:extLst>
              <a:ext uri="{FF2B5EF4-FFF2-40B4-BE49-F238E27FC236}">
                <a16:creationId xmlns:a16="http://schemas.microsoft.com/office/drawing/2014/main" id="{81AC50E0-53F0-4FBC-9C8C-9489FC451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08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3">
            <a:extLst>
              <a:ext uri="{FF2B5EF4-FFF2-40B4-BE49-F238E27FC236}">
                <a16:creationId xmlns:a16="http://schemas.microsoft.com/office/drawing/2014/main" id="{F014C54E-63D1-4484-A39A-C73B5DAB22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9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0">
            <a:extLst>
              <a:ext uri="{FF2B5EF4-FFF2-40B4-BE49-F238E27FC236}">
                <a16:creationId xmlns:a16="http://schemas.microsoft.com/office/drawing/2014/main" id="{9E986D2C-48FD-4B18-8D0F-B94CDED45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242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1">
            <a:extLst>
              <a:ext uri="{FF2B5EF4-FFF2-40B4-BE49-F238E27FC236}">
                <a16:creationId xmlns:a16="http://schemas.microsoft.com/office/drawing/2014/main" id="{992E0A2A-28A2-46FB-B0C2-B053538BB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5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2">
            <a:extLst>
              <a:ext uri="{FF2B5EF4-FFF2-40B4-BE49-F238E27FC236}">
                <a16:creationId xmlns:a16="http://schemas.microsoft.com/office/drawing/2014/main" id="{BC50F52A-4360-43BE-A051-7DB7F847F0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77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3">
            <a:extLst>
              <a:ext uri="{FF2B5EF4-FFF2-40B4-BE49-F238E27FC236}">
                <a16:creationId xmlns:a16="http://schemas.microsoft.com/office/drawing/2014/main" id="{750373AA-0DA2-438A-9660-0EFE63D30D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335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4">
            <a:extLst>
              <a:ext uri="{FF2B5EF4-FFF2-40B4-BE49-F238E27FC236}">
                <a16:creationId xmlns:a16="http://schemas.microsoft.com/office/drawing/2014/main" id="{04E9FDCC-5999-479B-9998-6F35D19C6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99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5">
            <a:extLst>
              <a:ext uri="{FF2B5EF4-FFF2-40B4-BE49-F238E27FC236}">
                <a16:creationId xmlns:a16="http://schemas.microsoft.com/office/drawing/2014/main" id="{D6B7EBFA-70C3-44A6-9AA3-45D66E5E39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6">
            <a:extLst>
              <a:ext uri="{FF2B5EF4-FFF2-40B4-BE49-F238E27FC236}">
                <a16:creationId xmlns:a16="http://schemas.microsoft.com/office/drawing/2014/main" id="{D2125573-F9CD-4703-B1A2-AEB83ED56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460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7">
            <a:extLst>
              <a:ext uri="{FF2B5EF4-FFF2-40B4-BE49-F238E27FC236}">
                <a16:creationId xmlns:a16="http://schemas.microsoft.com/office/drawing/2014/main" id="{4765CA27-8868-45EC-9D53-B1C50A2A50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03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8">
            <a:extLst>
              <a:ext uri="{FF2B5EF4-FFF2-40B4-BE49-F238E27FC236}">
                <a16:creationId xmlns:a16="http://schemas.microsoft.com/office/drawing/2014/main" id="{FDB53D6C-4DB4-4546-A2E5-0615D07344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1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39">
            <a:extLst>
              <a:ext uri="{FF2B5EF4-FFF2-40B4-BE49-F238E27FC236}">
                <a16:creationId xmlns:a16="http://schemas.microsoft.com/office/drawing/2014/main" id="{5A68B9D0-FE5B-4B55-BF82-8AADCDF453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4">
            <a:extLst>
              <a:ext uri="{FF2B5EF4-FFF2-40B4-BE49-F238E27FC236}">
                <a16:creationId xmlns:a16="http://schemas.microsoft.com/office/drawing/2014/main" id="{38B96ABD-EF18-4D9A-852A-2D4088551F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7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0">
            <a:extLst>
              <a:ext uri="{FF2B5EF4-FFF2-40B4-BE49-F238E27FC236}">
                <a16:creationId xmlns:a16="http://schemas.microsoft.com/office/drawing/2014/main" id="{B6882977-C43E-4377-85D2-9C321E1AAA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17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1">
            <a:extLst>
              <a:ext uri="{FF2B5EF4-FFF2-40B4-BE49-F238E27FC236}">
                <a16:creationId xmlns:a16="http://schemas.microsoft.com/office/drawing/2014/main" id="{5ECA5D61-849F-4DBF-AA18-3D11607766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37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2">
            <a:extLst>
              <a:ext uri="{FF2B5EF4-FFF2-40B4-BE49-F238E27FC236}">
                <a16:creationId xmlns:a16="http://schemas.microsoft.com/office/drawing/2014/main" id="{B57A52C8-91F6-4B4E-80DA-001A5E265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87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3">
            <a:extLst>
              <a:ext uri="{FF2B5EF4-FFF2-40B4-BE49-F238E27FC236}">
                <a16:creationId xmlns:a16="http://schemas.microsoft.com/office/drawing/2014/main" id="{BF19A513-0EA4-4FA7-85D8-E4C5A72C4C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39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4">
            <a:extLst>
              <a:ext uri="{FF2B5EF4-FFF2-40B4-BE49-F238E27FC236}">
                <a16:creationId xmlns:a16="http://schemas.microsoft.com/office/drawing/2014/main" id="{B56CFA94-39A0-4A5D-87EA-6BD116CD1F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76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5">
            <a:extLst>
              <a:ext uri="{FF2B5EF4-FFF2-40B4-BE49-F238E27FC236}">
                <a16:creationId xmlns:a16="http://schemas.microsoft.com/office/drawing/2014/main" id="{22A167D7-CD3C-4E90-9766-00654F0A47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876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6">
            <a:extLst>
              <a:ext uri="{FF2B5EF4-FFF2-40B4-BE49-F238E27FC236}">
                <a16:creationId xmlns:a16="http://schemas.microsoft.com/office/drawing/2014/main" id="{5AAAF802-BA13-40B6-B6C4-B07FB74782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533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7">
            <a:extLst>
              <a:ext uri="{FF2B5EF4-FFF2-40B4-BE49-F238E27FC236}">
                <a16:creationId xmlns:a16="http://schemas.microsoft.com/office/drawing/2014/main" id="{4B3B8B8E-9591-4E12-831A-C462FA1FC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28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8">
            <a:extLst>
              <a:ext uri="{FF2B5EF4-FFF2-40B4-BE49-F238E27FC236}">
                <a16:creationId xmlns:a16="http://schemas.microsoft.com/office/drawing/2014/main" id="{AB7A7F73-4573-48BE-87BC-C1C92A4C04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482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49">
            <a:extLst>
              <a:ext uri="{FF2B5EF4-FFF2-40B4-BE49-F238E27FC236}">
                <a16:creationId xmlns:a16="http://schemas.microsoft.com/office/drawing/2014/main" id="{E4B5AA94-2A97-4BEB-A48A-6623CF0802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86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5">
            <a:extLst>
              <a:ext uri="{FF2B5EF4-FFF2-40B4-BE49-F238E27FC236}">
                <a16:creationId xmlns:a16="http://schemas.microsoft.com/office/drawing/2014/main" id="{3DB21D85-D34D-413A-B140-DBB0C3AF2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96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0">
            <a:extLst>
              <a:ext uri="{FF2B5EF4-FFF2-40B4-BE49-F238E27FC236}">
                <a16:creationId xmlns:a16="http://schemas.microsoft.com/office/drawing/2014/main" id="{21F67EBF-F716-43D4-80E9-1DB6B45A21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5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1">
            <a:extLst>
              <a:ext uri="{FF2B5EF4-FFF2-40B4-BE49-F238E27FC236}">
                <a16:creationId xmlns:a16="http://schemas.microsoft.com/office/drawing/2014/main" id="{F317C1F4-7498-4DE7-8D8D-2CFF990FAD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73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2">
            <a:extLst>
              <a:ext uri="{FF2B5EF4-FFF2-40B4-BE49-F238E27FC236}">
                <a16:creationId xmlns:a16="http://schemas.microsoft.com/office/drawing/2014/main" id="{DEC9F80A-6A88-43C7-9192-C714C348A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40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3">
            <a:extLst>
              <a:ext uri="{FF2B5EF4-FFF2-40B4-BE49-F238E27FC236}">
                <a16:creationId xmlns:a16="http://schemas.microsoft.com/office/drawing/2014/main" id="{289C2D12-B290-499B-B248-3E904F79B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4">
            <a:extLst>
              <a:ext uri="{FF2B5EF4-FFF2-40B4-BE49-F238E27FC236}">
                <a16:creationId xmlns:a16="http://schemas.microsoft.com/office/drawing/2014/main" id="{22504F23-5D13-478B-8FEA-18AB1C102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63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5">
            <a:extLst>
              <a:ext uri="{FF2B5EF4-FFF2-40B4-BE49-F238E27FC236}">
                <a16:creationId xmlns:a16="http://schemas.microsoft.com/office/drawing/2014/main" id="{2F7E5D12-2002-4FDE-B395-20D979A31B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04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6">
            <a:extLst>
              <a:ext uri="{FF2B5EF4-FFF2-40B4-BE49-F238E27FC236}">
                <a16:creationId xmlns:a16="http://schemas.microsoft.com/office/drawing/2014/main" id="{349866FC-CC2A-45B1-99C5-186B95B4D4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314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7">
            <a:extLst>
              <a:ext uri="{FF2B5EF4-FFF2-40B4-BE49-F238E27FC236}">
                <a16:creationId xmlns:a16="http://schemas.microsoft.com/office/drawing/2014/main" id="{B51F879B-BE44-4404-BFCD-DF8ECDF37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13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8">
            <a:extLst>
              <a:ext uri="{FF2B5EF4-FFF2-40B4-BE49-F238E27FC236}">
                <a16:creationId xmlns:a16="http://schemas.microsoft.com/office/drawing/2014/main" id="{84CC6E04-2D65-4D34-9CFE-5DEE0B8733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667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59">
            <a:extLst>
              <a:ext uri="{FF2B5EF4-FFF2-40B4-BE49-F238E27FC236}">
                <a16:creationId xmlns:a16="http://schemas.microsoft.com/office/drawing/2014/main" id="{90B443C7-295B-488C-BDEC-42805F3FE8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30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6">
            <a:extLst>
              <a:ext uri="{FF2B5EF4-FFF2-40B4-BE49-F238E27FC236}">
                <a16:creationId xmlns:a16="http://schemas.microsoft.com/office/drawing/2014/main" id="{A806B6E9-829E-4C9C-B950-125D4A8F53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440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0">
            <a:extLst>
              <a:ext uri="{FF2B5EF4-FFF2-40B4-BE49-F238E27FC236}">
                <a16:creationId xmlns:a16="http://schemas.microsoft.com/office/drawing/2014/main" id="{602F3F85-67FF-427F-A25C-B8808D49E9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273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1">
            <a:extLst>
              <a:ext uri="{FF2B5EF4-FFF2-40B4-BE49-F238E27FC236}">
                <a16:creationId xmlns:a16="http://schemas.microsoft.com/office/drawing/2014/main" id="{B87A7615-C340-4ED2-AAD8-B20EBDA17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839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2">
            <a:extLst>
              <a:ext uri="{FF2B5EF4-FFF2-40B4-BE49-F238E27FC236}">
                <a16:creationId xmlns:a16="http://schemas.microsoft.com/office/drawing/2014/main" id="{CFC08BD8-8F42-40CF-8526-538157614F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860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3">
            <a:extLst>
              <a:ext uri="{FF2B5EF4-FFF2-40B4-BE49-F238E27FC236}">
                <a16:creationId xmlns:a16="http://schemas.microsoft.com/office/drawing/2014/main" id="{03A16D2B-A4D3-4F9E-8320-0B06827F94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928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4">
            <a:extLst>
              <a:ext uri="{FF2B5EF4-FFF2-40B4-BE49-F238E27FC236}">
                <a16:creationId xmlns:a16="http://schemas.microsoft.com/office/drawing/2014/main" id="{90E98C47-FBFD-4DC8-BC14-818E23C8E0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91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5">
            <a:extLst>
              <a:ext uri="{FF2B5EF4-FFF2-40B4-BE49-F238E27FC236}">
                <a16:creationId xmlns:a16="http://schemas.microsoft.com/office/drawing/2014/main" id="{EE610F8E-1F12-43AE-B09D-62B8786309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3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6">
            <a:extLst>
              <a:ext uri="{FF2B5EF4-FFF2-40B4-BE49-F238E27FC236}">
                <a16:creationId xmlns:a16="http://schemas.microsoft.com/office/drawing/2014/main" id="{F0036E26-E11D-428E-9211-BDE3F2661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843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7">
            <a:extLst>
              <a:ext uri="{FF2B5EF4-FFF2-40B4-BE49-F238E27FC236}">
                <a16:creationId xmlns:a16="http://schemas.microsoft.com/office/drawing/2014/main" id="{2C992E22-1CCB-4189-9A04-F711E6C43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222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8">
            <a:extLst>
              <a:ext uri="{FF2B5EF4-FFF2-40B4-BE49-F238E27FC236}">
                <a16:creationId xmlns:a16="http://schemas.microsoft.com/office/drawing/2014/main" id="{5B5B864D-AA37-41EA-84B7-6015D11B54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310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69">
            <a:extLst>
              <a:ext uri="{FF2B5EF4-FFF2-40B4-BE49-F238E27FC236}">
                <a16:creationId xmlns:a16="http://schemas.microsoft.com/office/drawing/2014/main" id="{AB689745-0799-4EDD-AEC9-5CC4BF62F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6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7">
            <a:extLst>
              <a:ext uri="{FF2B5EF4-FFF2-40B4-BE49-F238E27FC236}">
                <a16:creationId xmlns:a16="http://schemas.microsoft.com/office/drawing/2014/main" id="{8D333A9B-F2D7-4F1B-B24B-4B2B1129FC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1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0">
            <a:extLst>
              <a:ext uri="{FF2B5EF4-FFF2-40B4-BE49-F238E27FC236}">
                <a16:creationId xmlns:a16="http://schemas.microsoft.com/office/drawing/2014/main" id="{B2325C87-48F7-487D-8A4C-50DBB5821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926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1">
            <a:extLst>
              <a:ext uri="{FF2B5EF4-FFF2-40B4-BE49-F238E27FC236}">
                <a16:creationId xmlns:a16="http://schemas.microsoft.com/office/drawing/2014/main" id="{B9DC2EFF-0AC8-4EA7-81CF-381DAFDFD6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66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2">
            <a:extLst>
              <a:ext uri="{FF2B5EF4-FFF2-40B4-BE49-F238E27FC236}">
                <a16:creationId xmlns:a16="http://schemas.microsoft.com/office/drawing/2014/main" id="{05A3B46A-1F81-4F9F-94BC-0898B2E05C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41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3">
            <a:extLst>
              <a:ext uri="{FF2B5EF4-FFF2-40B4-BE49-F238E27FC236}">
                <a16:creationId xmlns:a16="http://schemas.microsoft.com/office/drawing/2014/main" id="{CAB912CA-4D05-4E1B-8BED-FB0A41764A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239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4">
            <a:extLst>
              <a:ext uri="{FF2B5EF4-FFF2-40B4-BE49-F238E27FC236}">
                <a16:creationId xmlns:a16="http://schemas.microsoft.com/office/drawing/2014/main" id="{39C4773E-DE77-4B8C-8EFD-BD19A7C05C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90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5">
            <a:extLst>
              <a:ext uri="{FF2B5EF4-FFF2-40B4-BE49-F238E27FC236}">
                <a16:creationId xmlns:a16="http://schemas.microsoft.com/office/drawing/2014/main" id="{39EAFA47-9E17-4323-B1E3-7F655E1D0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315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6">
            <a:extLst>
              <a:ext uri="{FF2B5EF4-FFF2-40B4-BE49-F238E27FC236}">
                <a16:creationId xmlns:a16="http://schemas.microsoft.com/office/drawing/2014/main" id="{4E6DDCE0-2F38-43FB-82D4-616C135FFF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922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7">
            <a:extLst>
              <a:ext uri="{FF2B5EF4-FFF2-40B4-BE49-F238E27FC236}">
                <a16:creationId xmlns:a16="http://schemas.microsoft.com/office/drawing/2014/main" id="{E882B4B1-87E9-4891-962E-980B69FCD6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610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8">
            <a:extLst>
              <a:ext uri="{FF2B5EF4-FFF2-40B4-BE49-F238E27FC236}">
                <a16:creationId xmlns:a16="http://schemas.microsoft.com/office/drawing/2014/main" id="{60EF4054-5437-442C-9B30-3DFA6DC01E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1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79">
            <a:extLst>
              <a:ext uri="{FF2B5EF4-FFF2-40B4-BE49-F238E27FC236}">
                <a16:creationId xmlns:a16="http://schemas.microsoft.com/office/drawing/2014/main" id="{A3F0F16D-B730-4C1E-BCBF-558166620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24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8">
            <a:extLst>
              <a:ext uri="{FF2B5EF4-FFF2-40B4-BE49-F238E27FC236}">
                <a16:creationId xmlns:a16="http://schemas.microsoft.com/office/drawing/2014/main" id="{E0F2AD28-7EA0-4C59-B8BB-0111B93F4F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452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0">
            <a:extLst>
              <a:ext uri="{FF2B5EF4-FFF2-40B4-BE49-F238E27FC236}">
                <a16:creationId xmlns:a16="http://schemas.microsoft.com/office/drawing/2014/main" id="{9F7BBE06-6D05-4FEB-9C35-E2203B884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7354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1">
            <a:extLst>
              <a:ext uri="{FF2B5EF4-FFF2-40B4-BE49-F238E27FC236}">
                <a16:creationId xmlns:a16="http://schemas.microsoft.com/office/drawing/2014/main" id="{572BE005-E70C-4FDD-AF2B-FC68D96327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93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2">
            <a:extLst>
              <a:ext uri="{FF2B5EF4-FFF2-40B4-BE49-F238E27FC236}">
                <a16:creationId xmlns:a16="http://schemas.microsoft.com/office/drawing/2014/main" id="{4DA249EB-2103-4447-BFF7-E55DCF70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712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3">
            <a:extLst>
              <a:ext uri="{FF2B5EF4-FFF2-40B4-BE49-F238E27FC236}">
                <a16:creationId xmlns:a16="http://schemas.microsoft.com/office/drawing/2014/main" id="{171C3EF8-1E37-46E9-9FB8-9C89D4E392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292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4">
            <a:extLst>
              <a:ext uri="{FF2B5EF4-FFF2-40B4-BE49-F238E27FC236}">
                <a16:creationId xmlns:a16="http://schemas.microsoft.com/office/drawing/2014/main" id="{C0286F78-93EB-4ABA-81B4-E57696A192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216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5">
            <a:extLst>
              <a:ext uri="{FF2B5EF4-FFF2-40B4-BE49-F238E27FC236}">
                <a16:creationId xmlns:a16="http://schemas.microsoft.com/office/drawing/2014/main" id="{313B0D8E-2943-422D-A86D-3E02563D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814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6">
            <a:extLst>
              <a:ext uri="{FF2B5EF4-FFF2-40B4-BE49-F238E27FC236}">
                <a16:creationId xmlns:a16="http://schemas.microsoft.com/office/drawing/2014/main" id="{3F463849-211D-420D-81B1-6DC6CF59C7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973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7">
            <a:extLst>
              <a:ext uri="{FF2B5EF4-FFF2-40B4-BE49-F238E27FC236}">
                <a16:creationId xmlns:a16="http://schemas.microsoft.com/office/drawing/2014/main" id="{5BA9681A-78B5-4930-8E1F-067C61931D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143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8">
            <a:extLst>
              <a:ext uri="{FF2B5EF4-FFF2-40B4-BE49-F238E27FC236}">
                <a16:creationId xmlns:a16="http://schemas.microsoft.com/office/drawing/2014/main" id="{555525A0-4DDA-4066-81C9-0B9D5E8A2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349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89">
            <a:extLst>
              <a:ext uri="{FF2B5EF4-FFF2-40B4-BE49-F238E27FC236}">
                <a16:creationId xmlns:a16="http://schemas.microsoft.com/office/drawing/2014/main" id="{3A044370-5B6F-45AD-8D88-73AB2D2AA7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8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09">
            <a:extLst>
              <a:ext uri="{FF2B5EF4-FFF2-40B4-BE49-F238E27FC236}">
                <a16:creationId xmlns:a16="http://schemas.microsoft.com/office/drawing/2014/main" id="{6C7CD911-FD17-4069-B747-7F2352CFB4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2450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0">
            <a:extLst>
              <a:ext uri="{FF2B5EF4-FFF2-40B4-BE49-F238E27FC236}">
                <a16:creationId xmlns:a16="http://schemas.microsoft.com/office/drawing/2014/main" id="{F2593595-B303-48EA-864A-643C044501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048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1">
            <a:extLst>
              <a:ext uri="{FF2B5EF4-FFF2-40B4-BE49-F238E27FC236}">
                <a16:creationId xmlns:a16="http://schemas.microsoft.com/office/drawing/2014/main" id="{975C38DC-2A8C-49CC-A6B6-E3803F4B00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490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2">
            <a:extLst>
              <a:ext uri="{FF2B5EF4-FFF2-40B4-BE49-F238E27FC236}">
                <a16:creationId xmlns:a16="http://schemas.microsoft.com/office/drawing/2014/main" id="{06127B84-0408-49C0-919F-2D1B484E4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37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3">
            <a:extLst>
              <a:ext uri="{FF2B5EF4-FFF2-40B4-BE49-F238E27FC236}">
                <a16:creationId xmlns:a16="http://schemas.microsoft.com/office/drawing/2014/main" id="{0AA936E9-3072-4317-BFE5-AAF4075EF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80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4">
            <a:extLst>
              <a:ext uri="{FF2B5EF4-FFF2-40B4-BE49-F238E27FC236}">
                <a16:creationId xmlns:a16="http://schemas.microsoft.com/office/drawing/2014/main" id="{3FF03671-DBD7-490F-82D9-F2A6DE4D6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401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5">
            <a:extLst>
              <a:ext uri="{FF2B5EF4-FFF2-40B4-BE49-F238E27FC236}">
                <a16:creationId xmlns:a16="http://schemas.microsoft.com/office/drawing/2014/main" id="{3397A73C-EBE2-4925-B314-CC13971CCA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557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6">
            <a:extLst>
              <a:ext uri="{FF2B5EF4-FFF2-40B4-BE49-F238E27FC236}">
                <a16:creationId xmlns:a16="http://schemas.microsoft.com/office/drawing/2014/main" id="{970B98B1-50E9-4FF6-9705-A28CB7021E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808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7">
            <a:extLst>
              <a:ext uri="{FF2B5EF4-FFF2-40B4-BE49-F238E27FC236}">
                <a16:creationId xmlns:a16="http://schemas.microsoft.com/office/drawing/2014/main" id="{1E0E784C-03E3-4EE3-BDAB-7CCD2D84C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70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8">
            <a:extLst>
              <a:ext uri="{FF2B5EF4-FFF2-40B4-BE49-F238E27FC236}">
                <a16:creationId xmlns:a16="http://schemas.microsoft.com/office/drawing/2014/main" id="{1F873F41-07A8-47C8-81D8-96C73A6DCC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240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eural_networks-099">
            <a:extLst>
              <a:ext uri="{FF2B5EF4-FFF2-40B4-BE49-F238E27FC236}">
                <a16:creationId xmlns:a16="http://schemas.microsoft.com/office/drawing/2014/main" id="{D5076DCD-3226-4611-B664-9FFB5A469B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160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163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163</vt:i4>
      </vt:variant>
    </vt:vector>
  </HeadingPairs>
  <TitlesOfParts>
    <vt:vector size="167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Feydy</dc:creator>
  <cp:lastModifiedBy>Antoine Feydy</cp:lastModifiedBy>
  <cp:revision>1</cp:revision>
  <dcterms:created xsi:type="dcterms:W3CDTF">2019-06-10T21:25:06Z</dcterms:created>
  <dcterms:modified xsi:type="dcterms:W3CDTF">2019-06-10T21:27:30Z</dcterms:modified>
</cp:coreProperties>
</file>