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</p:sldIdLst>
  <p:sldSz cx="12192000" cy="6858000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E9D63E-3180-44CB-BC21-2F5D1F816C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C0635C5-95C4-4676-8B32-BC1D736460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3EDE404-043B-4DED-9251-E266F63BB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FBCB-BDAE-4673-B5B1-6B4D7374A256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814F1F-7562-43CB-9EB1-26F1D7E70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56B97B1-38AA-47B9-92FA-DFD6A9EDB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FF8C-90A7-4233-B4F7-CA53A69A74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3551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5158CD-756F-4EF7-888A-772E0FE26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13CD406-8C46-4CE4-A194-9AE25704EB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093E148-F747-46E0-83CD-4F7D41688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FBCB-BDAE-4673-B5B1-6B4D7374A256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6DC7AE-F38F-4A33-BD79-86D193D21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5FED53-0045-4C57-B39E-73E52DFBF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FF8C-90A7-4233-B4F7-CA53A69A74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014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82076F1-8659-4FEB-9ED8-38DCA1168E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98486B7-4CF2-4B26-B0A8-BE6ABC3803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55597C-A967-43FF-A935-897FA16CC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FBCB-BDAE-4673-B5B1-6B4D7374A256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AADA1E-2512-4AB6-98E2-8075BC641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8B3079-31A0-4F2F-9880-75327D34D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FF8C-90A7-4233-B4F7-CA53A69A74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5565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07F632-EA5A-495F-92E8-DBB49E267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6F37F4-64E9-4244-8EAB-5946DA5AB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A41B4E2-1191-4746-B13B-A67227CCF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FBCB-BDAE-4673-B5B1-6B4D7374A256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D17CEB-7B20-4B90-B020-A5D6155D1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A9C201-4693-4C47-9BB1-E04BB7F46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FF8C-90A7-4233-B4F7-CA53A69A74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6440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84E3A7-7BAE-4DD8-AE8E-D8CEC6212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E0D6166-42E4-4EC2-B368-558340E37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DE763F-F44C-4134-84D6-FC1A2D50F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FBCB-BDAE-4673-B5B1-6B4D7374A256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2B31C4-1F7C-41BB-864B-4204F8FD2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F87D0D-02D7-451C-A2C6-6FDE4BA1A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FF8C-90A7-4233-B4F7-CA53A69A74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2603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E84719-953E-4ED9-B9DE-16A131DA4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D645110-BE5A-459A-BD8F-F539B96174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C58ACD2-6929-4D7F-B0F1-5E86DFBCAF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E3AFE7F-8003-48AB-B850-C0ADBFDDC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FBCB-BDAE-4673-B5B1-6B4D7374A256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937781C-ABF7-4484-B3F1-46997841E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5DD73F-681C-49C0-B272-1B8757541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FF8C-90A7-4233-B4F7-CA53A69A74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874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2574E5-B201-4230-A144-39D44E366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8D265E5-2B97-43B4-9AC1-D1B2AD882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64325F1-BF53-4CA6-91AA-711B7FC3B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10D6983-11C6-409B-B2FF-3ABCB4E886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25C6462-585C-4EB1-AD7F-C9BB431020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C6B48CA-FF61-407E-BC3A-89AC239BB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FBCB-BDAE-4673-B5B1-6B4D7374A256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25D4FCD-9B67-473B-A22E-D212E2CFB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EE05190-16D9-40E6-BEFE-7E191CF06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FF8C-90A7-4233-B4F7-CA53A69A74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7354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F15C83-A302-4A11-9E22-6C0A47B25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084A324-78BF-4E9B-87DE-DD3EF0F8D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FBCB-BDAE-4673-B5B1-6B4D7374A256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C0C62AD-45FB-488F-862D-F725196ED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F1E1F89-65C3-4A12-B411-C266B185F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FF8C-90A7-4233-B4F7-CA53A69A74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1693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7FF31F4-FBD7-44D0-8EE0-72CE2C157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FBCB-BDAE-4673-B5B1-6B4D7374A256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C0F32C5-849E-46A2-BCDB-63DECA1E1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77C9E20-51D4-4694-AC5F-3E10D1A4C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FF8C-90A7-4233-B4F7-CA53A69A74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7863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4860E1-26D4-4F16-8AE8-63FA80E49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4F54DA-D5CC-450E-900D-65E671987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0DDC185-6F8A-4DE5-99BB-D746FF3F20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D82D48D-AE3B-45AA-A4C6-425B82F9D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FBCB-BDAE-4673-B5B1-6B4D7374A256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9EED2D3-4DE1-436E-B045-635D527D8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B5AB55B-2C5D-4C37-B8DE-026D0204C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FF8C-90A7-4233-B4F7-CA53A69A74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9260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159100-D33D-48AA-91BC-7974E6264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276961B-39F4-4669-8264-3A51F083A1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808B0A7-ABDF-413A-B5EC-F4A3137EC7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7AF32BF-E944-4EE8-A0E9-974BB2A77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FBCB-BDAE-4673-B5B1-6B4D7374A256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D81050A-71F9-44A3-9890-303E889C8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4184A3F-1326-45C0-8D14-1DDDC28EA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FF8C-90A7-4233-B4F7-CA53A69A74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9142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890BBD6-F09C-4642-8B80-708814DA8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62C9EB-6021-49E3-88C2-063BE1673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1CCEAF-012F-4751-96F2-7DB16A259A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3FBCB-BDAE-4673-B5B1-6B4D7374A256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E304FB6-6269-4200-97B2-4FB09653F9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4D6595-F826-4807-987B-213F21C3FE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8FF8C-90A7-4233-B4F7-CA53A69A74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7364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01">
            <a:extLst>
              <a:ext uri="{FF2B5EF4-FFF2-40B4-BE49-F238E27FC236}">
                <a16:creationId xmlns:a16="http://schemas.microsoft.com/office/drawing/2014/main" id="{73F8ABE8-0284-4929-92AF-F277ACAAAD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727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10">
            <a:extLst>
              <a:ext uri="{FF2B5EF4-FFF2-40B4-BE49-F238E27FC236}">
                <a16:creationId xmlns:a16="http://schemas.microsoft.com/office/drawing/2014/main" id="{15E6C886-4220-4F70-A8CC-60F79023D5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99313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00">
            <a:extLst>
              <a:ext uri="{FF2B5EF4-FFF2-40B4-BE49-F238E27FC236}">
                <a16:creationId xmlns:a16="http://schemas.microsoft.com/office/drawing/2014/main" id="{49503AA8-6EC2-4F9E-8EE3-97DCF11487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76805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01">
            <a:extLst>
              <a:ext uri="{FF2B5EF4-FFF2-40B4-BE49-F238E27FC236}">
                <a16:creationId xmlns:a16="http://schemas.microsoft.com/office/drawing/2014/main" id="{95675FCE-5E6F-4F8E-8A33-9F97790A2C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04349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02">
            <a:extLst>
              <a:ext uri="{FF2B5EF4-FFF2-40B4-BE49-F238E27FC236}">
                <a16:creationId xmlns:a16="http://schemas.microsoft.com/office/drawing/2014/main" id="{4BA51376-8ECA-4EDF-A00A-DA8F9BF527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3296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03">
            <a:extLst>
              <a:ext uri="{FF2B5EF4-FFF2-40B4-BE49-F238E27FC236}">
                <a16:creationId xmlns:a16="http://schemas.microsoft.com/office/drawing/2014/main" id="{0741A161-5727-4295-8824-C05FCF2FA8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9779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04">
            <a:extLst>
              <a:ext uri="{FF2B5EF4-FFF2-40B4-BE49-F238E27FC236}">
                <a16:creationId xmlns:a16="http://schemas.microsoft.com/office/drawing/2014/main" id="{BB99280F-4F10-4A65-B454-994898C0CC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02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05">
            <a:extLst>
              <a:ext uri="{FF2B5EF4-FFF2-40B4-BE49-F238E27FC236}">
                <a16:creationId xmlns:a16="http://schemas.microsoft.com/office/drawing/2014/main" id="{EE8F66BA-82B6-41D7-9F63-B56E170362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94681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06">
            <a:extLst>
              <a:ext uri="{FF2B5EF4-FFF2-40B4-BE49-F238E27FC236}">
                <a16:creationId xmlns:a16="http://schemas.microsoft.com/office/drawing/2014/main" id="{B5EAA53F-EF5A-4950-A6BB-042F7B74F1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7310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07">
            <a:extLst>
              <a:ext uri="{FF2B5EF4-FFF2-40B4-BE49-F238E27FC236}">
                <a16:creationId xmlns:a16="http://schemas.microsoft.com/office/drawing/2014/main" id="{6758AF43-060B-418D-A379-BD3995DA13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3301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08">
            <a:extLst>
              <a:ext uri="{FF2B5EF4-FFF2-40B4-BE49-F238E27FC236}">
                <a16:creationId xmlns:a16="http://schemas.microsoft.com/office/drawing/2014/main" id="{9E8D4CD6-8B0B-4995-8E9F-99DCD5B3AB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4339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09">
            <a:extLst>
              <a:ext uri="{FF2B5EF4-FFF2-40B4-BE49-F238E27FC236}">
                <a16:creationId xmlns:a16="http://schemas.microsoft.com/office/drawing/2014/main" id="{B2687A69-21F3-465B-9A73-BE02A91597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21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11">
            <a:extLst>
              <a:ext uri="{FF2B5EF4-FFF2-40B4-BE49-F238E27FC236}">
                <a16:creationId xmlns:a16="http://schemas.microsoft.com/office/drawing/2014/main" id="{8D28A18F-E95D-4C76-B25D-91B7E8A54D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11071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10">
            <a:extLst>
              <a:ext uri="{FF2B5EF4-FFF2-40B4-BE49-F238E27FC236}">
                <a16:creationId xmlns:a16="http://schemas.microsoft.com/office/drawing/2014/main" id="{7C34E423-A88A-4AD6-981E-378E9D40BC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8102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11">
            <a:extLst>
              <a:ext uri="{FF2B5EF4-FFF2-40B4-BE49-F238E27FC236}">
                <a16:creationId xmlns:a16="http://schemas.microsoft.com/office/drawing/2014/main" id="{276F6261-F82C-4DE3-AD00-085A838EF9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49581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12">
            <a:extLst>
              <a:ext uri="{FF2B5EF4-FFF2-40B4-BE49-F238E27FC236}">
                <a16:creationId xmlns:a16="http://schemas.microsoft.com/office/drawing/2014/main" id="{CC1FE601-5EE3-42DF-A73B-6FA52E11B8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2113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13">
            <a:extLst>
              <a:ext uri="{FF2B5EF4-FFF2-40B4-BE49-F238E27FC236}">
                <a16:creationId xmlns:a16="http://schemas.microsoft.com/office/drawing/2014/main" id="{9C2C6FC5-39B7-4E87-AFA3-13E564F4D3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6793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14">
            <a:extLst>
              <a:ext uri="{FF2B5EF4-FFF2-40B4-BE49-F238E27FC236}">
                <a16:creationId xmlns:a16="http://schemas.microsoft.com/office/drawing/2014/main" id="{29B2824B-D7CC-4331-B910-671C4959C6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018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15">
            <a:extLst>
              <a:ext uri="{FF2B5EF4-FFF2-40B4-BE49-F238E27FC236}">
                <a16:creationId xmlns:a16="http://schemas.microsoft.com/office/drawing/2014/main" id="{30E550A8-3203-4023-8545-F544B93BE5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9819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16">
            <a:extLst>
              <a:ext uri="{FF2B5EF4-FFF2-40B4-BE49-F238E27FC236}">
                <a16:creationId xmlns:a16="http://schemas.microsoft.com/office/drawing/2014/main" id="{C8B3222F-3692-45D3-80C1-957CD7EA0B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8907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17">
            <a:extLst>
              <a:ext uri="{FF2B5EF4-FFF2-40B4-BE49-F238E27FC236}">
                <a16:creationId xmlns:a16="http://schemas.microsoft.com/office/drawing/2014/main" id="{DCAB2E83-B86C-4EFD-86F3-A39BB422EE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38095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18">
            <a:extLst>
              <a:ext uri="{FF2B5EF4-FFF2-40B4-BE49-F238E27FC236}">
                <a16:creationId xmlns:a16="http://schemas.microsoft.com/office/drawing/2014/main" id="{D9D8A5EB-D15B-4C4C-B9AC-87998687C4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90709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19">
            <a:extLst>
              <a:ext uri="{FF2B5EF4-FFF2-40B4-BE49-F238E27FC236}">
                <a16:creationId xmlns:a16="http://schemas.microsoft.com/office/drawing/2014/main" id="{AB875C41-917F-4010-A931-D9E6441023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750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12">
            <a:extLst>
              <a:ext uri="{FF2B5EF4-FFF2-40B4-BE49-F238E27FC236}">
                <a16:creationId xmlns:a16="http://schemas.microsoft.com/office/drawing/2014/main" id="{A087BC74-A132-4F47-87F4-DB6BC06160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5398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20">
            <a:extLst>
              <a:ext uri="{FF2B5EF4-FFF2-40B4-BE49-F238E27FC236}">
                <a16:creationId xmlns:a16="http://schemas.microsoft.com/office/drawing/2014/main" id="{67B26C18-1551-48F9-A50A-49F9FEDA82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1614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21">
            <a:extLst>
              <a:ext uri="{FF2B5EF4-FFF2-40B4-BE49-F238E27FC236}">
                <a16:creationId xmlns:a16="http://schemas.microsoft.com/office/drawing/2014/main" id="{6FB22797-4641-4318-BFB2-E4E2CDCA42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4042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22">
            <a:extLst>
              <a:ext uri="{FF2B5EF4-FFF2-40B4-BE49-F238E27FC236}">
                <a16:creationId xmlns:a16="http://schemas.microsoft.com/office/drawing/2014/main" id="{6CDD07A5-D392-4F10-8F4C-E01D13AC22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4255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23">
            <a:extLst>
              <a:ext uri="{FF2B5EF4-FFF2-40B4-BE49-F238E27FC236}">
                <a16:creationId xmlns:a16="http://schemas.microsoft.com/office/drawing/2014/main" id="{6D9791D9-4D6C-4E3A-B4FA-F312362E3A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0886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24">
            <a:extLst>
              <a:ext uri="{FF2B5EF4-FFF2-40B4-BE49-F238E27FC236}">
                <a16:creationId xmlns:a16="http://schemas.microsoft.com/office/drawing/2014/main" id="{BE855AE1-159D-4D3E-AC80-735E76B9AA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4182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25">
            <a:extLst>
              <a:ext uri="{FF2B5EF4-FFF2-40B4-BE49-F238E27FC236}">
                <a16:creationId xmlns:a16="http://schemas.microsoft.com/office/drawing/2014/main" id="{427153B1-53F5-4DEF-9759-72F85640CA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1757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26">
            <a:extLst>
              <a:ext uri="{FF2B5EF4-FFF2-40B4-BE49-F238E27FC236}">
                <a16:creationId xmlns:a16="http://schemas.microsoft.com/office/drawing/2014/main" id="{CA42AFCF-1FFF-446A-85D7-D26748E5B8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2834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27">
            <a:extLst>
              <a:ext uri="{FF2B5EF4-FFF2-40B4-BE49-F238E27FC236}">
                <a16:creationId xmlns:a16="http://schemas.microsoft.com/office/drawing/2014/main" id="{EA1B6D59-B6B7-40AA-B811-8845F07C46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7090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28">
            <a:extLst>
              <a:ext uri="{FF2B5EF4-FFF2-40B4-BE49-F238E27FC236}">
                <a16:creationId xmlns:a16="http://schemas.microsoft.com/office/drawing/2014/main" id="{418B3A21-D4E4-4001-9E25-4598721884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1700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29">
            <a:extLst>
              <a:ext uri="{FF2B5EF4-FFF2-40B4-BE49-F238E27FC236}">
                <a16:creationId xmlns:a16="http://schemas.microsoft.com/office/drawing/2014/main" id="{1F4B1650-2EF4-4C90-B294-3B33BD121B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54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13">
            <a:extLst>
              <a:ext uri="{FF2B5EF4-FFF2-40B4-BE49-F238E27FC236}">
                <a16:creationId xmlns:a16="http://schemas.microsoft.com/office/drawing/2014/main" id="{AF829354-0395-4453-9997-FB88C41D85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63823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30">
            <a:extLst>
              <a:ext uri="{FF2B5EF4-FFF2-40B4-BE49-F238E27FC236}">
                <a16:creationId xmlns:a16="http://schemas.microsoft.com/office/drawing/2014/main" id="{0C10D28A-50DD-429D-B896-E7A2E9D68B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8657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31">
            <a:extLst>
              <a:ext uri="{FF2B5EF4-FFF2-40B4-BE49-F238E27FC236}">
                <a16:creationId xmlns:a16="http://schemas.microsoft.com/office/drawing/2014/main" id="{8C96B8C7-9F35-4936-AF42-92C9C43747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29707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32">
            <a:extLst>
              <a:ext uri="{FF2B5EF4-FFF2-40B4-BE49-F238E27FC236}">
                <a16:creationId xmlns:a16="http://schemas.microsoft.com/office/drawing/2014/main" id="{89C456AE-C54A-404D-9947-1305338373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9573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33">
            <a:extLst>
              <a:ext uri="{FF2B5EF4-FFF2-40B4-BE49-F238E27FC236}">
                <a16:creationId xmlns:a16="http://schemas.microsoft.com/office/drawing/2014/main" id="{F43C5491-BCF8-41D3-88AB-53C95CCF59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76451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34">
            <a:extLst>
              <a:ext uri="{FF2B5EF4-FFF2-40B4-BE49-F238E27FC236}">
                <a16:creationId xmlns:a16="http://schemas.microsoft.com/office/drawing/2014/main" id="{E9110D2B-00BA-4A5D-B71A-4FE1487812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2674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35">
            <a:extLst>
              <a:ext uri="{FF2B5EF4-FFF2-40B4-BE49-F238E27FC236}">
                <a16:creationId xmlns:a16="http://schemas.microsoft.com/office/drawing/2014/main" id="{550AD87D-B7C1-4C8D-86B5-52F43A5EA9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958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36">
            <a:extLst>
              <a:ext uri="{FF2B5EF4-FFF2-40B4-BE49-F238E27FC236}">
                <a16:creationId xmlns:a16="http://schemas.microsoft.com/office/drawing/2014/main" id="{B12EB2A1-8572-41A1-B2D4-8488714A77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47489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37">
            <a:extLst>
              <a:ext uri="{FF2B5EF4-FFF2-40B4-BE49-F238E27FC236}">
                <a16:creationId xmlns:a16="http://schemas.microsoft.com/office/drawing/2014/main" id="{CA2EFDA3-7204-4345-907F-A0D69C8D68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707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38">
            <a:extLst>
              <a:ext uri="{FF2B5EF4-FFF2-40B4-BE49-F238E27FC236}">
                <a16:creationId xmlns:a16="http://schemas.microsoft.com/office/drawing/2014/main" id="{B8729A59-8B25-46C2-AF73-4A321C60F1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9583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39">
            <a:extLst>
              <a:ext uri="{FF2B5EF4-FFF2-40B4-BE49-F238E27FC236}">
                <a16:creationId xmlns:a16="http://schemas.microsoft.com/office/drawing/2014/main" id="{6F094D4D-13D5-4063-8C61-593AFEAD6E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14">
            <a:extLst>
              <a:ext uri="{FF2B5EF4-FFF2-40B4-BE49-F238E27FC236}">
                <a16:creationId xmlns:a16="http://schemas.microsoft.com/office/drawing/2014/main" id="{3E60CED2-96E0-42A5-B639-79648620A9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8948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40">
            <a:extLst>
              <a:ext uri="{FF2B5EF4-FFF2-40B4-BE49-F238E27FC236}">
                <a16:creationId xmlns:a16="http://schemas.microsoft.com/office/drawing/2014/main" id="{D62447A2-C0CA-45C9-BD38-4C61B48E8C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093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41">
            <a:extLst>
              <a:ext uri="{FF2B5EF4-FFF2-40B4-BE49-F238E27FC236}">
                <a16:creationId xmlns:a16="http://schemas.microsoft.com/office/drawing/2014/main" id="{5AF819E8-FACF-43F8-A63D-92C6196E1C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69025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42">
            <a:extLst>
              <a:ext uri="{FF2B5EF4-FFF2-40B4-BE49-F238E27FC236}">
                <a16:creationId xmlns:a16="http://schemas.microsoft.com/office/drawing/2014/main" id="{B8408CF0-BBDB-4EB4-BD82-A31366511A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5859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43">
            <a:extLst>
              <a:ext uri="{FF2B5EF4-FFF2-40B4-BE49-F238E27FC236}">
                <a16:creationId xmlns:a16="http://schemas.microsoft.com/office/drawing/2014/main" id="{1A71A392-A4C7-4A54-9486-76AFBAB1A0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8890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44">
            <a:extLst>
              <a:ext uri="{FF2B5EF4-FFF2-40B4-BE49-F238E27FC236}">
                <a16:creationId xmlns:a16="http://schemas.microsoft.com/office/drawing/2014/main" id="{942310B8-A4AA-4E23-8DDA-1331222F9E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905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45">
            <a:extLst>
              <a:ext uri="{FF2B5EF4-FFF2-40B4-BE49-F238E27FC236}">
                <a16:creationId xmlns:a16="http://schemas.microsoft.com/office/drawing/2014/main" id="{E384CB57-613B-4AED-BA43-4013152DA7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0433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46">
            <a:extLst>
              <a:ext uri="{FF2B5EF4-FFF2-40B4-BE49-F238E27FC236}">
                <a16:creationId xmlns:a16="http://schemas.microsoft.com/office/drawing/2014/main" id="{082B1916-B759-49AE-BB62-D531CF7130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6872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47">
            <a:extLst>
              <a:ext uri="{FF2B5EF4-FFF2-40B4-BE49-F238E27FC236}">
                <a16:creationId xmlns:a16="http://schemas.microsoft.com/office/drawing/2014/main" id="{FAA69BA7-491F-4CE5-A9C6-DEF26CA870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51211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48">
            <a:extLst>
              <a:ext uri="{FF2B5EF4-FFF2-40B4-BE49-F238E27FC236}">
                <a16:creationId xmlns:a16="http://schemas.microsoft.com/office/drawing/2014/main" id="{0E299256-5AF9-44D6-A70B-24753391E9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3813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49">
            <a:extLst>
              <a:ext uri="{FF2B5EF4-FFF2-40B4-BE49-F238E27FC236}">
                <a16:creationId xmlns:a16="http://schemas.microsoft.com/office/drawing/2014/main" id="{67E7B090-8989-4D1A-9228-58C5C4DF40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63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15">
            <a:extLst>
              <a:ext uri="{FF2B5EF4-FFF2-40B4-BE49-F238E27FC236}">
                <a16:creationId xmlns:a16="http://schemas.microsoft.com/office/drawing/2014/main" id="{DBB67F32-7EF1-4F37-9E2F-C90C3258A9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82338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50">
            <a:extLst>
              <a:ext uri="{FF2B5EF4-FFF2-40B4-BE49-F238E27FC236}">
                <a16:creationId xmlns:a16="http://schemas.microsoft.com/office/drawing/2014/main" id="{A117863A-14F7-40DC-8C46-E7C10809B9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2393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51">
            <a:extLst>
              <a:ext uri="{FF2B5EF4-FFF2-40B4-BE49-F238E27FC236}">
                <a16:creationId xmlns:a16="http://schemas.microsoft.com/office/drawing/2014/main" id="{0A4842DA-9DC8-4377-9642-CE461C0D96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86242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52">
            <a:extLst>
              <a:ext uri="{FF2B5EF4-FFF2-40B4-BE49-F238E27FC236}">
                <a16:creationId xmlns:a16="http://schemas.microsoft.com/office/drawing/2014/main" id="{68251AD2-9938-4D97-AA69-2F3F94F57A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4605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53">
            <a:extLst>
              <a:ext uri="{FF2B5EF4-FFF2-40B4-BE49-F238E27FC236}">
                <a16:creationId xmlns:a16="http://schemas.microsoft.com/office/drawing/2014/main" id="{4EE4B172-47C7-428D-9C4E-D2C0ECC688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6695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54">
            <a:extLst>
              <a:ext uri="{FF2B5EF4-FFF2-40B4-BE49-F238E27FC236}">
                <a16:creationId xmlns:a16="http://schemas.microsoft.com/office/drawing/2014/main" id="{8D1359DA-4695-4CA1-9297-C4663941D2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1665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55">
            <a:extLst>
              <a:ext uri="{FF2B5EF4-FFF2-40B4-BE49-F238E27FC236}">
                <a16:creationId xmlns:a16="http://schemas.microsoft.com/office/drawing/2014/main" id="{275F5BD3-2896-4FF5-9ED5-46298915FD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9785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56">
            <a:extLst>
              <a:ext uri="{FF2B5EF4-FFF2-40B4-BE49-F238E27FC236}">
                <a16:creationId xmlns:a16="http://schemas.microsoft.com/office/drawing/2014/main" id="{7FBA56C8-DDCF-4AFE-93B3-5B6EED662C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6148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57">
            <a:extLst>
              <a:ext uri="{FF2B5EF4-FFF2-40B4-BE49-F238E27FC236}">
                <a16:creationId xmlns:a16="http://schemas.microsoft.com/office/drawing/2014/main" id="{46E0F2FF-A529-4F02-BF24-723B41DFB4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921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58">
            <a:extLst>
              <a:ext uri="{FF2B5EF4-FFF2-40B4-BE49-F238E27FC236}">
                <a16:creationId xmlns:a16="http://schemas.microsoft.com/office/drawing/2014/main" id="{0B4EE197-59E3-461B-8889-C3D426BA2E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85764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59">
            <a:extLst>
              <a:ext uri="{FF2B5EF4-FFF2-40B4-BE49-F238E27FC236}">
                <a16:creationId xmlns:a16="http://schemas.microsoft.com/office/drawing/2014/main" id="{D65FE0CE-306A-4710-90BC-6CB77ADC9A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16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16">
            <a:extLst>
              <a:ext uri="{FF2B5EF4-FFF2-40B4-BE49-F238E27FC236}">
                <a16:creationId xmlns:a16="http://schemas.microsoft.com/office/drawing/2014/main" id="{D010EC9F-435A-4D5C-A2A0-F620986917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180182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60">
            <a:extLst>
              <a:ext uri="{FF2B5EF4-FFF2-40B4-BE49-F238E27FC236}">
                <a16:creationId xmlns:a16="http://schemas.microsoft.com/office/drawing/2014/main" id="{9D7F4FA2-A77C-445C-AC76-53C8209BE9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2159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61">
            <a:extLst>
              <a:ext uri="{FF2B5EF4-FFF2-40B4-BE49-F238E27FC236}">
                <a16:creationId xmlns:a16="http://schemas.microsoft.com/office/drawing/2014/main" id="{748E54BE-9F07-425E-A9DB-A405EA90A0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8291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62">
            <a:extLst>
              <a:ext uri="{FF2B5EF4-FFF2-40B4-BE49-F238E27FC236}">
                <a16:creationId xmlns:a16="http://schemas.microsoft.com/office/drawing/2014/main" id="{57AD09A7-1D06-4B08-8E9E-9F3A4A3CE4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54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17">
            <a:extLst>
              <a:ext uri="{FF2B5EF4-FFF2-40B4-BE49-F238E27FC236}">
                <a16:creationId xmlns:a16="http://schemas.microsoft.com/office/drawing/2014/main" id="{C58562D4-A060-46F7-9E03-38803B99C9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53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18">
            <a:extLst>
              <a:ext uri="{FF2B5EF4-FFF2-40B4-BE49-F238E27FC236}">
                <a16:creationId xmlns:a16="http://schemas.microsoft.com/office/drawing/2014/main" id="{C3F4646F-0E99-41B9-9D69-F8E53C8980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920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19">
            <a:extLst>
              <a:ext uri="{FF2B5EF4-FFF2-40B4-BE49-F238E27FC236}">
                <a16:creationId xmlns:a16="http://schemas.microsoft.com/office/drawing/2014/main" id="{17431B7B-FE7C-468C-99BA-A0583D88CC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92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02">
            <a:extLst>
              <a:ext uri="{FF2B5EF4-FFF2-40B4-BE49-F238E27FC236}">
                <a16:creationId xmlns:a16="http://schemas.microsoft.com/office/drawing/2014/main" id="{3E56DCC8-627A-4006-8DBF-DA07696038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20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20">
            <a:extLst>
              <a:ext uri="{FF2B5EF4-FFF2-40B4-BE49-F238E27FC236}">
                <a16:creationId xmlns:a16="http://schemas.microsoft.com/office/drawing/2014/main" id="{4DF08B82-95D4-4CA1-9308-080D362F35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907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21">
            <a:extLst>
              <a:ext uri="{FF2B5EF4-FFF2-40B4-BE49-F238E27FC236}">
                <a16:creationId xmlns:a16="http://schemas.microsoft.com/office/drawing/2014/main" id="{D88B5F97-2444-4C92-A813-13A34AE01A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008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22">
            <a:extLst>
              <a:ext uri="{FF2B5EF4-FFF2-40B4-BE49-F238E27FC236}">
                <a16:creationId xmlns:a16="http://schemas.microsoft.com/office/drawing/2014/main" id="{F9DB76C3-B864-41D4-A1D9-07B8DEF8E9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415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23">
            <a:extLst>
              <a:ext uri="{FF2B5EF4-FFF2-40B4-BE49-F238E27FC236}">
                <a16:creationId xmlns:a16="http://schemas.microsoft.com/office/drawing/2014/main" id="{7CA78677-9E05-4418-9DD3-1169EA9C0A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247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24">
            <a:extLst>
              <a:ext uri="{FF2B5EF4-FFF2-40B4-BE49-F238E27FC236}">
                <a16:creationId xmlns:a16="http://schemas.microsoft.com/office/drawing/2014/main" id="{893C4F9D-8B82-4023-B3D0-E585863F21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85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25">
            <a:extLst>
              <a:ext uri="{FF2B5EF4-FFF2-40B4-BE49-F238E27FC236}">
                <a16:creationId xmlns:a16="http://schemas.microsoft.com/office/drawing/2014/main" id="{EF80D2A2-CF9B-4F2F-9428-1C8DC03B15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538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26">
            <a:extLst>
              <a:ext uri="{FF2B5EF4-FFF2-40B4-BE49-F238E27FC236}">
                <a16:creationId xmlns:a16="http://schemas.microsoft.com/office/drawing/2014/main" id="{32664D36-A356-400F-BD63-97728BA35B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3163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27">
            <a:extLst>
              <a:ext uri="{FF2B5EF4-FFF2-40B4-BE49-F238E27FC236}">
                <a16:creationId xmlns:a16="http://schemas.microsoft.com/office/drawing/2014/main" id="{BED1404B-5735-4C12-B4A1-DA06148D26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101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28">
            <a:extLst>
              <a:ext uri="{FF2B5EF4-FFF2-40B4-BE49-F238E27FC236}">
                <a16:creationId xmlns:a16="http://schemas.microsoft.com/office/drawing/2014/main" id="{AFC5BA12-D8F0-44F9-8CFD-D57BE43147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552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29">
            <a:extLst>
              <a:ext uri="{FF2B5EF4-FFF2-40B4-BE49-F238E27FC236}">
                <a16:creationId xmlns:a16="http://schemas.microsoft.com/office/drawing/2014/main" id="{026B6297-43EB-46B2-9112-6D48E1360C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7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03">
            <a:extLst>
              <a:ext uri="{FF2B5EF4-FFF2-40B4-BE49-F238E27FC236}">
                <a16:creationId xmlns:a16="http://schemas.microsoft.com/office/drawing/2014/main" id="{0D409108-530E-4ACD-8BF8-FDF3538BE4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1423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30">
            <a:extLst>
              <a:ext uri="{FF2B5EF4-FFF2-40B4-BE49-F238E27FC236}">
                <a16:creationId xmlns:a16="http://schemas.microsoft.com/office/drawing/2014/main" id="{8B7C439B-535E-4379-9F5D-3DD4F6A9D7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551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31">
            <a:extLst>
              <a:ext uri="{FF2B5EF4-FFF2-40B4-BE49-F238E27FC236}">
                <a16:creationId xmlns:a16="http://schemas.microsoft.com/office/drawing/2014/main" id="{29B11A5A-D8D2-49E8-9037-361DD8CC99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3242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32">
            <a:extLst>
              <a:ext uri="{FF2B5EF4-FFF2-40B4-BE49-F238E27FC236}">
                <a16:creationId xmlns:a16="http://schemas.microsoft.com/office/drawing/2014/main" id="{3B5AC770-79CC-453A-883D-025DAAE7E0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582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33">
            <a:extLst>
              <a:ext uri="{FF2B5EF4-FFF2-40B4-BE49-F238E27FC236}">
                <a16:creationId xmlns:a16="http://schemas.microsoft.com/office/drawing/2014/main" id="{8E1F2891-B92B-44AF-AD2E-808EAE91A8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76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34">
            <a:extLst>
              <a:ext uri="{FF2B5EF4-FFF2-40B4-BE49-F238E27FC236}">
                <a16:creationId xmlns:a16="http://schemas.microsoft.com/office/drawing/2014/main" id="{A94AF598-7A17-4413-A410-6E06DED3E6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093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35">
            <a:extLst>
              <a:ext uri="{FF2B5EF4-FFF2-40B4-BE49-F238E27FC236}">
                <a16:creationId xmlns:a16="http://schemas.microsoft.com/office/drawing/2014/main" id="{9E0893AE-88EF-40EE-A876-FD25A89059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440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36">
            <a:extLst>
              <a:ext uri="{FF2B5EF4-FFF2-40B4-BE49-F238E27FC236}">
                <a16:creationId xmlns:a16="http://schemas.microsoft.com/office/drawing/2014/main" id="{C6839A61-BC74-476B-9179-2B30957118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803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37">
            <a:extLst>
              <a:ext uri="{FF2B5EF4-FFF2-40B4-BE49-F238E27FC236}">
                <a16:creationId xmlns:a16="http://schemas.microsoft.com/office/drawing/2014/main" id="{7FFFEE1D-4BAE-4CD6-94A3-A0C9CAA988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8196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38">
            <a:extLst>
              <a:ext uri="{FF2B5EF4-FFF2-40B4-BE49-F238E27FC236}">
                <a16:creationId xmlns:a16="http://schemas.microsoft.com/office/drawing/2014/main" id="{54672455-5DD4-4719-9D7B-17ED46ABD5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73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39">
            <a:extLst>
              <a:ext uri="{FF2B5EF4-FFF2-40B4-BE49-F238E27FC236}">
                <a16:creationId xmlns:a16="http://schemas.microsoft.com/office/drawing/2014/main" id="{424402E6-6B8B-42A4-97BE-DED5E0F656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25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04">
            <a:extLst>
              <a:ext uri="{FF2B5EF4-FFF2-40B4-BE49-F238E27FC236}">
                <a16:creationId xmlns:a16="http://schemas.microsoft.com/office/drawing/2014/main" id="{AA80D3C1-08E0-4A41-A629-820DDBDE33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2377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40">
            <a:extLst>
              <a:ext uri="{FF2B5EF4-FFF2-40B4-BE49-F238E27FC236}">
                <a16:creationId xmlns:a16="http://schemas.microsoft.com/office/drawing/2014/main" id="{898C6AAA-CB8F-4481-9376-CED6B72F6A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69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41">
            <a:extLst>
              <a:ext uri="{FF2B5EF4-FFF2-40B4-BE49-F238E27FC236}">
                <a16:creationId xmlns:a16="http://schemas.microsoft.com/office/drawing/2014/main" id="{41634A14-0CDE-40B9-B726-4CFB7E8C06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850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42">
            <a:extLst>
              <a:ext uri="{FF2B5EF4-FFF2-40B4-BE49-F238E27FC236}">
                <a16:creationId xmlns:a16="http://schemas.microsoft.com/office/drawing/2014/main" id="{222784BC-FC46-4DBB-885D-FA307E5BA7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342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43">
            <a:extLst>
              <a:ext uri="{FF2B5EF4-FFF2-40B4-BE49-F238E27FC236}">
                <a16:creationId xmlns:a16="http://schemas.microsoft.com/office/drawing/2014/main" id="{7B12B629-8C70-4A1F-B8DA-0FC59B858F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440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44">
            <a:extLst>
              <a:ext uri="{FF2B5EF4-FFF2-40B4-BE49-F238E27FC236}">
                <a16:creationId xmlns:a16="http://schemas.microsoft.com/office/drawing/2014/main" id="{097DC510-D7C8-40A5-89D0-0AFEBCD910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830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45">
            <a:extLst>
              <a:ext uri="{FF2B5EF4-FFF2-40B4-BE49-F238E27FC236}">
                <a16:creationId xmlns:a16="http://schemas.microsoft.com/office/drawing/2014/main" id="{04765BEE-5F1B-46E1-A72A-1E3F3922E4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462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46">
            <a:extLst>
              <a:ext uri="{FF2B5EF4-FFF2-40B4-BE49-F238E27FC236}">
                <a16:creationId xmlns:a16="http://schemas.microsoft.com/office/drawing/2014/main" id="{9134F918-DACB-46F5-B326-D797DEC7DB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2067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47">
            <a:extLst>
              <a:ext uri="{FF2B5EF4-FFF2-40B4-BE49-F238E27FC236}">
                <a16:creationId xmlns:a16="http://schemas.microsoft.com/office/drawing/2014/main" id="{4B2E2F93-DB44-4DC6-B3A1-7ACEF9FE02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218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48">
            <a:extLst>
              <a:ext uri="{FF2B5EF4-FFF2-40B4-BE49-F238E27FC236}">
                <a16:creationId xmlns:a16="http://schemas.microsoft.com/office/drawing/2014/main" id="{4A99F6AD-6F1C-4B7A-8DD9-26E530BE90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645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49">
            <a:extLst>
              <a:ext uri="{FF2B5EF4-FFF2-40B4-BE49-F238E27FC236}">
                <a16:creationId xmlns:a16="http://schemas.microsoft.com/office/drawing/2014/main" id="{20792F55-3117-4647-861C-244674689D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568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05">
            <a:extLst>
              <a:ext uri="{FF2B5EF4-FFF2-40B4-BE49-F238E27FC236}">
                <a16:creationId xmlns:a16="http://schemas.microsoft.com/office/drawing/2014/main" id="{0A9184EE-B148-48D1-A03B-31A0DF6685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323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50">
            <a:extLst>
              <a:ext uri="{FF2B5EF4-FFF2-40B4-BE49-F238E27FC236}">
                <a16:creationId xmlns:a16="http://schemas.microsoft.com/office/drawing/2014/main" id="{CA62E973-9191-40AB-803D-9564BD828F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511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51">
            <a:extLst>
              <a:ext uri="{FF2B5EF4-FFF2-40B4-BE49-F238E27FC236}">
                <a16:creationId xmlns:a16="http://schemas.microsoft.com/office/drawing/2014/main" id="{65199652-BE71-4AF9-B856-DB050809BD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377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52">
            <a:extLst>
              <a:ext uri="{FF2B5EF4-FFF2-40B4-BE49-F238E27FC236}">
                <a16:creationId xmlns:a16="http://schemas.microsoft.com/office/drawing/2014/main" id="{57F5857E-77DA-4FEF-9BAE-470486E7BC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261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53">
            <a:extLst>
              <a:ext uri="{FF2B5EF4-FFF2-40B4-BE49-F238E27FC236}">
                <a16:creationId xmlns:a16="http://schemas.microsoft.com/office/drawing/2014/main" id="{0A1F7427-8964-4B2C-BC26-0092134265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902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54">
            <a:extLst>
              <a:ext uri="{FF2B5EF4-FFF2-40B4-BE49-F238E27FC236}">
                <a16:creationId xmlns:a16="http://schemas.microsoft.com/office/drawing/2014/main" id="{44B9EE37-C65B-48BB-B79B-E064B65F14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004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55">
            <a:extLst>
              <a:ext uri="{FF2B5EF4-FFF2-40B4-BE49-F238E27FC236}">
                <a16:creationId xmlns:a16="http://schemas.microsoft.com/office/drawing/2014/main" id="{9A9CB6C4-5F28-46B9-A3DD-47BA6C96A4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7269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56">
            <a:extLst>
              <a:ext uri="{FF2B5EF4-FFF2-40B4-BE49-F238E27FC236}">
                <a16:creationId xmlns:a16="http://schemas.microsoft.com/office/drawing/2014/main" id="{814F6A49-1DA5-408F-BBB9-4E7838BD3D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839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57">
            <a:extLst>
              <a:ext uri="{FF2B5EF4-FFF2-40B4-BE49-F238E27FC236}">
                <a16:creationId xmlns:a16="http://schemas.microsoft.com/office/drawing/2014/main" id="{F7761F0F-2EDF-4348-890F-52C29160BB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6517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58">
            <a:extLst>
              <a:ext uri="{FF2B5EF4-FFF2-40B4-BE49-F238E27FC236}">
                <a16:creationId xmlns:a16="http://schemas.microsoft.com/office/drawing/2014/main" id="{A503D2C5-2F35-4786-A310-2ED21B2C8B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983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59">
            <a:extLst>
              <a:ext uri="{FF2B5EF4-FFF2-40B4-BE49-F238E27FC236}">
                <a16:creationId xmlns:a16="http://schemas.microsoft.com/office/drawing/2014/main" id="{32855BB9-74B7-41BA-883E-29796FE620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641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06">
            <a:extLst>
              <a:ext uri="{FF2B5EF4-FFF2-40B4-BE49-F238E27FC236}">
                <a16:creationId xmlns:a16="http://schemas.microsoft.com/office/drawing/2014/main" id="{9C577DFC-6FAD-45E1-BD7B-3F50144241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309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60">
            <a:extLst>
              <a:ext uri="{FF2B5EF4-FFF2-40B4-BE49-F238E27FC236}">
                <a16:creationId xmlns:a16="http://schemas.microsoft.com/office/drawing/2014/main" id="{7C7111E1-CD76-4116-93D6-B1AF1A930B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966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61">
            <a:extLst>
              <a:ext uri="{FF2B5EF4-FFF2-40B4-BE49-F238E27FC236}">
                <a16:creationId xmlns:a16="http://schemas.microsoft.com/office/drawing/2014/main" id="{1FC27FD4-F3F4-46E3-9DCA-55E66EE725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684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62">
            <a:extLst>
              <a:ext uri="{FF2B5EF4-FFF2-40B4-BE49-F238E27FC236}">
                <a16:creationId xmlns:a16="http://schemas.microsoft.com/office/drawing/2014/main" id="{DF20EE28-7468-4E4C-9E74-67A860E30F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231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63">
            <a:extLst>
              <a:ext uri="{FF2B5EF4-FFF2-40B4-BE49-F238E27FC236}">
                <a16:creationId xmlns:a16="http://schemas.microsoft.com/office/drawing/2014/main" id="{1DE11800-D917-4635-B4E2-0B7F7E1417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280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64">
            <a:extLst>
              <a:ext uri="{FF2B5EF4-FFF2-40B4-BE49-F238E27FC236}">
                <a16:creationId xmlns:a16="http://schemas.microsoft.com/office/drawing/2014/main" id="{DD22EEDA-29FC-4581-BFBC-BBDB88BE5B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468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65">
            <a:extLst>
              <a:ext uri="{FF2B5EF4-FFF2-40B4-BE49-F238E27FC236}">
                <a16:creationId xmlns:a16="http://schemas.microsoft.com/office/drawing/2014/main" id="{C895DBDB-1584-404A-976A-FA4EC8B89B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685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66">
            <a:extLst>
              <a:ext uri="{FF2B5EF4-FFF2-40B4-BE49-F238E27FC236}">
                <a16:creationId xmlns:a16="http://schemas.microsoft.com/office/drawing/2014/main" id="{A3CBBBDA-9B21-412D-8106-65239E40BB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067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67">
            <a:extLst>
              <a:ext uri="{FF2B5EF4-FFF2-40B4-BE49-F238E27FC236}">
                <a16:creationId xmlns:a16="http://schemas.microsoft.com/office/drawing/2014/main" id="{6A45A878-8527-4117-BCCA-DB9774314F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593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68">
            <a:extLst>
              <a:ext uri="{FF2B5EF4-FFF2-40B4-BE49-F238E27FC236}">
                <a16:creationId xmlns:a16="http://schemas.microsoft.com/office/drawing/2014/main" id="{EF8E34A1-D7C4-42BA-9F10-0D710F298C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949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69">
            <a:extLst>
              <a:ext uri="{FF2B5EF4-FFF2-40B4-BE49-F238E27FC236}">
                <a16:creationId xmlns:a16="http://schemas.microsoft.com/office/drawing/2014/main" id="{77990139-B23A-43AE-8E15-CBADAD6C0B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058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07">
            <a:extLst>
              <a:ext uri="{FF2B5EF4-FFF2-40B4-BE49-F238E27FC236}">
                <a16:creationId xmlns:a16="http://schemas.microsoft.com/office/drawing/2014/main" id="{9ABA98C6-A9E1-469A-BC7E-6E2CF1D83A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7987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70">
            <a:extLst>
              <a:ext uri="{FF2B5EF4-FFF2-40B4-BE49-F238E27FC236}">
                <a16:creationId xmlns:a16="http://schemas.microsoft.com/office/drawing/2014/main" id="{207E1757-0C1E-4537-811B-725224BFD7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821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71">
            <a:extLst>
              <a:ext uri="{FF2B5EF4-FFF2-40B4-BE49-F238E27FC236}">
                <a16:creationId xmlns:a16="http://schemas.microsoft.com/office/drawing/2014/main" id="{C1889787-9994-42ED-B4FC-68261E1359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602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72">
            <a:extLst>
              <a:ext uri="{FF2B5EF4-FFF2-40B4-BE49-F238E27FC236}">
                <a16:creationId xmlns:a16="http://schemas.microsoft.com/office/drawing/2014/main" id="{9861C0FF-8589-4510-8D7C-0B6F69A39A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6031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73">
            <a:extLst>
              <a:ext uri="{FF2B5EF4-FFF2-40B4-BE49-F238E27FC236}">
                <a16:creationId xmlns:a16="http://schemas.microsoft.com/office/drawing/2014/main" id="{79BA5C75-BEA1-4D8B-AABF-71C4309539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2326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74">
            <a:extLst>
              <a:ext uri="{FF2B5EF4-FFF2-40B4-BE49-F238E27FC236}">
                <a16:creationId xmlns:a16="http://schemas.microsoft.com/office/drawing/2014/main" id="{A22CAFF1-3618-42FA-831D-EF372495B7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1905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75">
            <a:extLst>
              <a:ext uri="{FF2B5EF4-FFF2-40B4-BE49-F238E27FC236}">
                <a16:creationId xmlns:a16="http://schemas.microsoft.com/office/drawing/2014/main" id="{9AD9C647-C8A3-4802-8D4C-1111B111D0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34980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76">
            <a:extLst>
              <a:ext uri="{FF2B5EF4-FFF2-40B4-BE49-F238E27FC236}">
                <a16:creationId xmlns:a16="http://schemas.microsoft.com/office/drawing/2014/main" id="{0F0149E7-0CC5-475A-BA8C-8D3A9E9EF7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7217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77">
            <a:extLst>
              <a:ext uri="{FF2B5EF4-FFF2-40B4-BE49-F238E27FC236}">
                <a16:creationId xmlns:a16="http://schemas.microsoft.com/office/drawing/2014/main" id="{5470D978-7FE3-401D-B2F3-48B8CC50E3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07794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78">
            <a:extLst>
              <a:ext uri="{FF2B5EF4-FFF2-40B4-BE49-F238E27FC236}">
                <a16:creationId xmlns:a16="http://schemas.microsoft.com/office/drawing/2014/main" id="{76878751-ED91-4A62-8348-6C70A1DAAF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6288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79">
            <a:extLst>
              <a:ext uri="{FF2B5EF4-FFF2-40B4-BE49-F238E27FC236}">
                <a16:creationId xmlns:a16="http://schemas.microsoft.com/office/drawing/2014/main" id="{B119715D-F9AD-4180-98F7-C5CDFF1C15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53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08">
            <a:extLst>
              <a:ext uri="{FF2B5EF4-FFF2-40B4-BE49-F238E27FC236}">
                <a16:creationId xmlns:a16="http://schemas.microsoft.com/office/drawing/2014/main" id="{16E542AD-1728-47B3-9221-0C0FFC523B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7781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80">
            <a:extLst>
              <a:ext uri="{FF2B5EF4-FFF2-40B4-BE49-F238E27FC236}">
                <a16:creationId xmlns:a16="http://schemas.microsoft.com/office/drawing/2014/main" id="{98522E6F-596A-4282-B0D7-3E76643812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2284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81">
            <a:extLst>
              <a:ext uri="{FF2B5EF4-FFF2-40B4-BE49-F238E27FC236}">
                <a16:creationId xmlns:a16="http://schemas.microsoft.com/office/drawing/2014/main" id="{0800C7A0-0F26-41F7-A68F-B37F7D7D2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7460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82">
            <a:extLst>
              <a:ext uri="{FF2B5EF4-FFF2-40B4-BE49-F238E27FC236}">
                <a16:creationId xmlns:a16="http://schemas.microsoft.com/office/drawing/2014/main" id="{707A52C0-843C-4823-AA12-D1F828B1D5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8533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83">
            <a:extLst>
              <a:ext uri="{FF2B5EF4-FFF2-40B4-BE49-F238E27FC236}">
                <a16:creationId xmlns:a16="http://schemas.microsoft.com/office/drawing/2014/main" id="{788393B1-C556-4F53-9DD5-2C8AE4486C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2080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84">
            <a:extLst>
              <a:ext uri="{FF2B5EF4-FFF2-40B4-BE49-F238E27FC236}">
                <a16:creationId xmlns:a16="http://schemas.microsoft.com/office/drawing/2014/main" id="{12AF8897-931E-4A84-9C36-9F1B6BD8EC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5219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85">
            <a:extLst>
              <a:ext uri="{FF2B5EF4-FFF2-40B4-BE49-F238E27FC236}">
                <a16:creationId xmlns:a16="http://schemas.microsoft.com/office/drawing/2014/main" id="{A7016CF7-6FD9-4ECF-B7B7-2D074B41BC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0367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86">
            <a:extLst>
              <a:ext uri="{FF2B5EF4-FFF2-40B4-BE49-F238E27FC236}">
                <a16:creationId xmlns:a16="http://schemas.microsoft.com/office/drawing/2014/main" id="{F04EA90F-C14A-499B-B546-9366019E84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2349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87">
            <a:extLst>
              <a:ext uri="{FF2B5EF4-FFF2-40B4-BE49-F238E27FC236}">
                <a16:creationId xmlns:a16="http://schemas.microsoft.com/office/drawing/2014/main" id="{64EA2A44-74F0-40A5-8BED-72539215F5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94168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88">
            <a:extLst>
              <a:ext uri="{FF2B5EF4-FFF2-40B4-BE49-F238E27FC236}">
                <a16:creationId xmlns:a16="http://schemas.microsoft.com/office/drawing/2014/main" id="{45245D4F-0C9D-49AC-BB39-E536C57090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6924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89">
            <a:extLst>
              <a:ext uri="{FF2B5EF4-FFF2-40B4-BE49-F238E27FC236}">
                <a16:creationId xmlns:a16="http://schemas.microsoft.com/office/drawing/2014/main" id="{55016117-D5F5-408A-8692-BFEE900ECD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67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09">
            <a:extLst>
              <a:ext uri="{FF2B5EF4-FFF2-40B4-BE49-F238E27FC236}">
                <a16:creationId xmlns:a16="http://schemas.microsoft.com/office/drawing/2014/main" id="{18D8C355-1CD1-4AC7-A49F-D4136164E2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9453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90">
            <a:extLst>
              <a:ext uri="{FF2B5EF4-FFF2-40B4-BE49-F238E27FC236}">
                <a16:creationId xmlns:a16="http://schemas.microsoft.com/office/drawing/2014/main" id="{20967CBA-121C-4448-BDC6-037CDE42A1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9299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91">
            <a:extLst>
              <a:ext uri="{FF2B5EF4-FFF2-40B4-BE49-F238E27FC236}">
                <a16:creationId xmlns:a16="http://schemas.microsoft.com/office/drawing/2014/main" id="{BFC17C6E-D1A8-4550-8CB0-F16019FCFF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7786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92">
            <a:extLst>
              <a:ext uri="{FF2B5EF4-FFF2-40B4-BE49-F238E27FC236}">
                <a16:creationId xmlns:a16="http://schemas.microsoft.com/office/drawing/2014/main" id="{8D9CAF0F-D0BD-4EBB-BDA2-4FBE0367BE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5438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93">
            <a:extLst>
              <a:ext uri="{FF2B5EF4-FFF2-40B4-BE49-F238E27FC236}">
                <a16:creationId xmlns:a16="http://schemas.microsoft.com/office/drawing/2014/main" id="{F16F8A60-0FEF-4E2C-AEF6-2B2314FD4C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1265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94">
            <a:extLst>
              <a:ext uri="{FF2B5EF4-FFF2-40B4-BE49-F238E27FC236}">
                <a16:creationId xmlns:a16="http://schemas.microsoft.com/office/drawing/2014/main" id="{7F9AC338-D72D-4408-83A9-47091233C4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17255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95">
            <a:extLst>
              <a:ext uri="{FF2B5EF4-FFF2-40B4-BE49-F238E27FC236}">
                <a16:creationId xmlns:a16="http://schemas.microsoft.com/office/drawing/2014/main" id="{098391A4-2F49-4595-BB4D-85562B7698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5168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96">
            <a:extLst>
              <a:ext uri="{FF2B5EF4-FFF2-40B4-BE49-F238E27FC236}">
                <a16:creationId xmlns:a16="http://schemas.microsoft.com/office/drawing/2014/main" id="{B1D8D08A-97B8-4F7A-BCF7-760C4441B9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2357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97">
            <a:extLst>
              <a:ext uri="{FF2B5EF4-FFF2-40B4-BE49-F238E27FC236}">
                <a16:creationId xmlns:a16="http://schemas.microsoft.com/office/drawing/2014/main" id="{E302752D-59D0-499F-BD2C-566DB09E69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6209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98">
            <a:extLst>
              <a:ext uri="{FF2B5EF4-FFF2-40B4-BE49-F238E27FC236}">
                <a16:creationId xmlns:a16="http://schemas.microsoft.com/office/drawing/2014/main" id="{9AC7D216-23CC-4B44-BB93-2EA4384BAE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17380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99">
            <a:extLst>
              <a:ext uri="{FF2B5EF4-FFF2-40B4-BE49-F238E27FC236}">
                <a16:creationId xmlns:a16="http://schemas.microsoft.com/office/drawing/2014/main" id="{F16E4FE9-42A7-4A49-B3D7-6B8C8925FE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67567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Grand écran</PresentationFormat>
  <Paragraphs>0</Paragraphs>
  <Slides>162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162</vt:i4>
      </vt:variant>
    </vt:vector>
  </HeadingPairs>
  <TitlesOfParts>
    <vt:vector size="166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Antoine Feydy</dc:creator>
  <cp:lastModifiedBy>Antoine Feydy</cp:lastModifiedBy>
  <cp:revision>1</cp:revision>
  <dcterms:created xsi:type="dcterms:W3CDTF">2019-06-10T21:28:49Z</dcterms:created>
  <dcterms:modified xsi:type="dcterms:W3CDTF">2019-06-10T21:29:07Z</dcterms:modified>
</cp:coreProperties>
</file>