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CD09F-63BD-45DC-A35E-DC818DA06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9CE66A-4CCD-411C-B3C7-E9BF72651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0F0840-72DF-4EFA-AD9F-BA74715D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7FF909-0C97-4622-A6B1-88C98CFA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A3D622-B29F-4780-9B9C-6DF896A9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77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3EF22-5E69-4AD8-8AC7-5B80C964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87E4658-F079-4D7A-A3FB-13C3DEDAA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FFD368-242B-47AF-91B1-BDDC8717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CB402E-22C9-4CBA-9583-205E1176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419C8-BAD6-4084-B662-0E69BAC0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57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893E9C-DD56-46ED-8AFC-9C5E12E05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0207A59-075B-4F1E-B3AA-B03B3F6E9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6CAC8E-E83B-4805-BB00-08EBA82B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5DD114-02BC-4320-87F6-82AB8EDF6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D8A6BF-4005-4D60-9061-0F758812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34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2D092-5544-4D48-A2A2-E85E9C511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D2B64F-080D-4813-BCE4-04E1F84F9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84EC7A-B79E-417D-91EC-F2C26EB8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6F41A6-1D70-401E-907D-BD48BD58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6A719F-D234-4663-90D0-4B933673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69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72465B-E048-4FCE-8D93-91FBF864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A4071A-5871-46CC-99FA-BCE0B9DBE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774256-5F37-4C59-B633-73BB9995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B08126-E715-4D8A-BA74-E800CE81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66E3A0-B1F5-47F9-B75E-B339E3DC2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08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AAFC54-8D61-4DC3-B2A4-5919ED53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FEE74D-F01C-4B57-8A87-394C3F1D9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0A5109-73A8-4E41-9644-4CB409F11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F1ADD1-1BA2-4157-A231-49893C72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BCA4A9-152E-407D-AF1C-D5264EBC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63D2DB-2979-4D0C-84C2-3E215DED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60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FDDD5-5FA8-469E-9B78-BF97640D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EDE73A-C7F6-4EC2-BF6A-12C7D13A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C02CEF-5C2F-4E3A-867A-825C01B6D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DCACE16-74B6-4BE5-946E-0BC74A2FB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776C681-F5C9-4011-965D-E8D4D82BA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1B30E7-D333-4FB5-839C-A520CFBD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1AD62A8-E044-4EDD-AEB0-EE77EB23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9E65BEB-3369-46E2-99B2-CAA375B5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07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B9E7-2C6F-4683-8BAF-C36CBB4B6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95CB1D-25D0-4E10-A29F-270D99315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7B405B-1C85-4DA7-9A67-AB3C6AF04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AECDD5-8433-425D-ADCE-52896679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20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3322B-7653-4B48-9132-16DB2BAF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5ADD85-A27B-4216-BDDF-E4339DB0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932FAD-4E86-4279-B327-6C731B325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7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4F9AB7-0B1D-4D53-829E-BDC9E596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1437EC-36F4-4946-B895-6CC0891B0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E6A218-A2AC-464A-B0D3-EE3DF4BB7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32967D-237A-44F9-8722-1323F5DB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7BE3F6-BA4D-433D-8669-181EC279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C97EF2-E40B-4B71-91F1-2B62E558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2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093121-A135-4076-BA38-7CD52CB9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CEAB24-ECED-48B4-89E7-472AE7703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6C3D3E-3311-4DE2-9A24-952E94C3A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841A4B-F26C-4521-AA79-6BF4E4DEB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69B5F4-7C28-40AE-9314-68FD9F4F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DBB473-3B88-44A8-AFC0-1C1692BE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05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25D0F7A-3F33-475B-8028-BCC3ED55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A68001-4313-4F6A-8E9D-0C445E8D0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50A9E-F8E3-43F1-AF9B-90F451DDBE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FD3AA-5616-4FEC-BC17-5D7BCDD3D328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924EDC-5175-4FB3-920D-AF5F33B9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BADA3A-4A48-498F-BEC1-7F8E71083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15E5A-AB39-4B92-8449-04FECC8B48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94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1">
            <a:extLst>
              <a:ext uri="{FF2B5EF4-FFF2-40B4-BE49-F238E27FC236}">
                <a16:creationId xmlns:a16="http://schemas.microsoft.com/office/drawing/2014/main" id="{E550C1F3-C991-4144-B310-38CE418D5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5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0">
            <a:extLst>
              <a:ext uri="{FF2B5EF4-FFF2-40B4-BE49-F238E27FC236}">
                <a16:creationId xmlns:a16="http://schemas.microsoft.com/office/drawing/2014/main" id="{B4045CFA-185A-4F5F-B0A0-ABB485E94F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262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0">
            <a:extLst>
              <a:ext uri="{FF2B5EF4-FFF2-40B4-BE49-F238E27FC236}">
                <a16:creationId xmlns:a16="http://schemas.microsoft.com/office/drawing/2014/main" id="{A4EFD6A0-0FC4-473C-ABFE-DE6F013E18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113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1">
            <a:extLst>
              <a:ext uri="{FF2B5EF4-FFF2-40B4-BE49-F238E27FC236}">
                <a16:creationId xmlns:a16="http://schemas.microsoft.com/office/drawing/2014/main" id="{D6C595E0-F875-4928-9BF6-5079AB6BCC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775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2">
            <a:extLst>
              <a:ext uri="{FF2B5EF4-FFF2-40B4-BE49-F238E27FC236}">
                <a16:creationId xmlns:a16="http://schemas.microsoft.com/office/drawing/2014/main" id="{5FF192C4-8E7C-4A7D-91E2-2AF6CEED23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447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3">
            <a:extLst>
              <a:ext uri="{FF2B5EF4-FFF2-40B4-BE49-F238E27FC236}">
                <a16:creationId xmlns:a16="http://schemas.microsoft.com/office/drawing/2014/main" id="{ED5C3260-6ADC-4766-A5D2-9D5C780056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79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4">
            <a:extLst>
              <a:ext uri="{FF2B5EF4-FFF2-40B4-BE49-F238E27FC236}">
                <a16:creationId xmlns:a16="http://schemas.microsoft.com/office/drawing/2014/main" id="{87C40994-E042-4B07-B774-776BCC6D8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104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5">
            <a:extLst>
              <a:ext uri="{FF2B5EF4-FFF2-40B4-BE49-F238E27FC236}">
                <a16:creationId xmlns:a16="http://schemas.microsoft.com/office/drawing/2014/main" id="{22AFC2A0-DDCD-436C-A75C-6789CB0F4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882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6">
            <a:extLst>
              <a:ext uri="{FF2B5EF4-FFF2-40B4-BE49-F238E27FC236}">
                <a16:creationId xmlns:a16="http://schemas.microsoft.com/office/drawing/2014/main" id="{538267FB-E5F4-44B0-A339-A13C957A2D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849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7">
            <a:extLst>
              <a:ext uri="{FF2B5EF4-FFF2-40B4-BE49-F238E27FC236}">
                <a16:creationId xmlns:a16="http://schemas.microsoft.com/office/drawing/2014/main" id="{2C7B8983-8B6F-426C-9B90-13E8E26B7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18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8">
            <a:extLst>
              <a:ext uri="{FF2B5EF4-FFF2-40B4-BE49-F238E27FC236}">
                <a16:creationId xmlns:a16="http://schemas.microsoft.com/office/drawing/2014/main" id="{F7242F55-B85E-4A8C-8090-7AF31B0DAC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166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09">
            <a:extLst>
              <a:ext uri="{FF2B5EF4-FFF2-40B4-BE49-F238E27FC236}">
                <a16:creationId xmlns:a16="http://schemas.microsoft.com/office/drawing/2014/main" id="{6EA56C2B-D6A7-45D7-9AF7-1123EC178B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3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1">
            <a:extLst>
              <a:ext uri="{FF2B5EF4-FFF2-40B4-BE49-F238E27FC236}">
                <a16:creationId xmlns:a16="http://schemas.microsoft.com/office/drawing/2014/main" id="{51177426-874B-4F0E-85B7-0D031730F0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693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0">
            <a:extLst>
              <a:ext uri="{FF2B5EF4-FFF2-40B4-BE49-F238E27FC236}">
                <a16:creationId xmlns:a16="http://schemas.microsoft.com/office/drawing/2014/main" id="{72408B7D-90EB-49C9-A881-6E1D3FD4D4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654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1">
            <a:extLst>
              <a:ext uri="{FF2B5EF4-FFF2-40B4-BE49-F238E27FC236}">
                <a16:creationId xmlns:a16="http://schemas.microsoft.com/office/drawing/2014/main" id="{93A177D3-A44E-4376-AA9F-35061FEC4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661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2">
            <a:extLst>
              <a:ext uri="{FF2B5EF4-FFF2-40B4-BE49-F238E27FC236}">
                <a16:creationId xmlns:a16="http://schemas.microsoft.com/office/drawing/2014/main" id="{1837B2E7-F376-456E-ACDD-84BEAEB9E2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028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3">
            <a:extLst>
              <a:ext uri="{FF2B5EF4-FFF2-40B4-BE49-F238E27FC236}">
                <a16:creationId xmlns:a16="http://schemas.microsoft.com/office/drawing/2014/main" id="{4AA35A12-EEDA-4DF8-870B-2C9E8B8EA2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903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4">
            <a:extLst>
              <a:ext uri="{FF2B5EF4-FFF2-40B4-BE49-F238E27FC236}">
                <a16:creationId xmlns:a16="http://schemas.microsoft.com/office/drawing/2014/main" id="{6A22CE9F-605A-42C2-87DF-DC7A72DE72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387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5">
            <a:extLst>
              <a:ext uri="{FF2B5EF4-FFF2-40B4-BE49-F238E27FC236}">
                <a16:creationId xmlns:a16="http://schemas.microsoft.com/office/drawing/2014/main" id="{E15AD445-5296-4701-A59F-4963FCB42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342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6">
            <a:extLst>
              <a:ext uri="{FF2B5EF4-FFF2-40B4-BE49-F238E27FC236}">
                <a16:creationId xmlns:a16="http://schemas.microsoft.com/office/drawing/2014/main" id="{026F6115-4C79-40FE-BDBB-AEF51CB5F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953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7">
            <a:extLst>
              <a:ext uri="{FF2B5EF4-FFF2-40B4-BE49-F238E27FC236}">
                <a16:creationId xmlns:a16="http://schemas.microsoft.com/office/drawing/2014/main" id="{E3A75E4B-A576-49BE-9443-3F7B4DC73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379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8">
            <a:extLst>
              <a:ext uri="{FF2B5EF4-FFF2-40B4-BE49-F238E27FC236}">
                <a16:creationId xmlns:a16="http://schemas.microsoft.com/office/drawing/2014/main" id="{0D2BC359-D57E-4DBE-9748-5F0FA69F03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163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19">
            <a:extLst>
              <a:ext uri="{FF2B5EF4-FFF2-40B4-BE49-F238E27FC236}">
                <a16:creationId xmlns:a16="http://schemas.microsoft.com/office/drawing/2014/main" id="{B03BF0B1-8551-4D78-8965-1EB4C1807C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1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2">
            <a:extLst>
              <a:ext uri="{FF2B5EF4-FFF2-40B4-BE49-F238E27FC236}">
                <a16:creationId xmlns:a16="http://schemas.microsoft.com/office/drawing/2014/main" id="{4F935C57-3C59-43B5-99D0-ED20B76816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96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0">
            <a:extLst>
              <a:ext uri="{FF2B5EF4-FFF2-40B4-BE49-F238E27FC236}">
                <a16:creationId xmlns:a16="http://schemas.microsoft.com/office/drawing/2014/main" id="{45FAF79F-EDF3-4155-8C67-CB8E2FF56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821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1">
            <a:extLst>
              <a:ext uri="{FF2B5EF4-FFF2-40B4-BE49-F238E27FC236}">
                <a16:creationId xmlns:a16="http://schemas.microsoft.com/office/drawing/2014/main" id="{C4AA7E7B-B6F9-408F-A9A7-C7D8CE9FCC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83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2">
            <a:extLst>
              <a:ext uri="{FF2B5EF4-FFF2-40B4-BE49-F238E27FC236}">
                <a16:creationId xmlns:a16="http://schemas.microsoft.com/office/drawing/2014/main" id="{131508D8-B464-49D4-A6CA-9F30506D16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629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3">
            <a:extLst>
              <a:ext uri="{FF2B5EF4-FFF2-40B4-BE49-F238E27FC236}">
                <a16:creationId xmlns:a16="http://schemas.microsoft.com/office/drawing/2014/main" id="{CF5FFFF6-6491-440C-85F0-B4022236E1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014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4">
            <a:extLst>
              <a:ext uri="{FF2B5EF4-FFF2-40B4-BE49-F238E27FC236}">
                <a16:creationId xmlns:a16="http://schemas.microsoft.com/office/drawing/2014/main" id="{23B2722E-4B9A-4D3C-9B13-4EB948615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61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5">
            <a:extLst>
              <a:ext uri="{FF2B5EF4-FFF2-40B4-BE49-F238E27FC236}">
                <a16:creationId xmlns:a16="http://schemas.microsoft.com/office/drawing/2014/main" id="{C35E6546-2E12-4F37-A292-E3578FD4F0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860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6">
            <a:extLst>
              <a:ext uri="{FF2B5EF4-FFF2-40B4-BE49-F238E27FC236}">
                <a16:creationId xmlns:a16="http://schemas.microsoft.com/office/drawing/2014/main" id="{693AE0B1-9D82-4A27-9913-2BA93E4791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671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7">
            <a:extLst>
              <a:ext uri="{FF2B5EF4-FFF2-40B4-BE49-F238E27FC236}">
                <a16:creationId xmlns:a16="http://schemas.microsoft.com/office/drawing/2014/main" id="{B78BE91F-3B5B-4ECC-A274-15F8067852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7746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8">
            <a:extLst>
              <a:ext uri="{FF2B5EF4-FFF2-40B4-BE49-F238E27FC236}">
                <a16:creationId xmlns:a16="http://schemas.microsoft.com/office/drawing/2014/main" id="{B3295760-192D-4C2D-A375-222576346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736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29">
            <a:extLst>
              <a:ext uri="{FF2B5EF4-FFF2-40B4-BE49-F238E27FC236}">
                <a16:creationId xmlns:a16="http://schemas.microsoft.com/office/drawing/2014/main" id="{B01E17AE-1E8F-4449-AE0B-067D8EA0A0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27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3">
            <a:extLst>
              <a:ext uri="{FF2B5EF4-FFF2-40B4-BE49-F238E27FC236}">
                <a16:creationId xmlns:a16="http://schemas.microsoft.com/office/drawing/2014/main" id="{CAE8CB17-2D59-4052-82CC-970CED598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993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0">
            <a:extLst>
              <a:ext uri="{FF2B5EF4-FFF2-40B4-BE49-F238E27FC236}">
                <a16:creationId xmlns:a16="http://schemas.microsoft.com/office/drawing/2014/main" id="{5050E7DD-D2D6-428D-A04E-448007AD2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000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1">
            <a:extLst>
              <a:ext uri="{FF2B5EF4-FFF2-40B4-BE49-F238E27FC236}">
                <a16:creationId xmlns:a16="http://schemas.microsoft.com/office/drawing/2014/main" id="{35BD0A34-FA48-4ABC-8718-1F30D2979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5568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2">
            <a:extLst>
              <a:ext uri="{FF2B5EF4-FFF2-40B4-BE49-F238E27FC236}">
                <a16:creationId xmlns:a16="http://schemas.microsoft.com/office/drawing/2014/main" id="{8DA228F1-115E-4DC8-9663-3B2179963C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0195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3">
            <a:extLst>
              <a:ext uri="{FF2B5EF4-FFF2-40B4-BE49-F238E27FC236}">
                <a16:creationId xmlns:a16="http://schemas.microsoft.com/office/drawing/2014/main" id="{3351378A-ECF2-41A0-B264-699D7E8F57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7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4">
            <a:extLst>
              <a:ext uri="{FF2B5EF4-FFF2-40B4-BE49-F238E27FC236}">
                <a16:creationId xmlns:a16="http://schemas.microsoft.com/office/drawing/2014/main" id="{3FDDFC3C-E4EE-4EFE-9683-1378E11EAD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6243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5">
            <a:extLst>
              <a:ext uri="{FF2B5EF4-FFF2-40B4-BE49-F238E27FC236}">
                <a16:creationId xmlns:a16="http://schemas.microsoft.com/office/drawing/2014/main" id="{BC784838-BAB2-4A25-8567-A927C0FCBA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4428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6">
            <a:extLst>
              <a:ext uri="{FF2B5EF4-FFF2-40B4-BE49-F238E27FC236}">
                <a16:creationId xmlns:a16="http://schemas.microsoft.com/office/drawing/2014/main" id="{BDAB761E-062B-479C-A955-BC7EE8707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904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7">
            <a:extLst>
              <a:ext uri="{FF2B5EF4-FFF2-40B4-BE49-F238E27FC236}">
                <a16:creationId xmlns:a16="http://schemas.microsoft.com/office/drawing/2014/main" id="{AFA889EE-4AEA-40A4-9B52-9058B7CC66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625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8">
            <a:extLst>
              <a:ext uri="{FF2B5EF4-FFF2-40B4-BE49-F238E27FC236}">
                <a16:creationId xmlns:a16="http://schemas.microsoft.com/office/drawing/2014/main" id="{0258B972-DDB3-4F66-9B94-3840DBE68E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809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39">
            <a:extLst>
              <a:ext uri="{FF2B5EF4-FFF2-40B4-BE49-F238E27FC236}">
                <a16:creationId xmlns:a16="http://schemas.microsoft.com/office/drawing/2014/main" id="{B1EC925D-DE29-4BA5-AD1F-9C17080CE9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27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4">
            <a:extLst>
              <a:ext uri="{FF2B5EF4-FFF2-40B4-BE49-F238E27FC236}">
                <a16:creationId xmlns:a16="http://schemas.microsoft.com/office/drawing/2014/main" id="{5978DDDC-04B9-4BC6-97D0-2253F75CFD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2902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0">
            <a:extLst>
              <a:ext uri="{FF2B5EF4-FFF2-40B4-BE49-F238E27FC236}">
                <a16:creationId xmlns:a16="http://schemas.microsoft.com/office/drawing/2014/main" id="{87373411-28DD-4884-B224-711DFF593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176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1">
            <a:extLst>
              <a:ext uri="{FF2B5EF4-FFF2-40B4-BE49-F238E27FC236}">
                <a16:creationId xmlns:a16="http://schemas.microsoft.com/office/drawing/2014/main" id="{3B026B03-21B3-41E5-8DEA-AEBAFA2CFB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608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2">
            <a:extLst>
              <a:ext uri="{FF2B5EF4-FFF2-40B4-BE49-F238E27FC236}">
                <a16:creationId xmlns:a16="http://schemas.microsoft.com/office/drawing/2014/main" id="{1A7A488A-563B-4D56-B55F-06371164C2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840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3">
            <a:extLst>
              <a:ext uri="{FF2B5EF4-FFF2-40B4-BE49-F238E27FC236}">
                <a16:creationId xmlns:a16="http://schemas.microsoft.com/office/drawing/2014/main" id="{46BF3C51-F5B6-4CE6-8839-0E81A0B52C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088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4">
            <a:extLst>
              <a:ext uri="{FF2B5EF4-FFF2-40B4-BE49-F238E27FC236}">
                <a16:creationId xmlns:a16="http://schemas.microsoft.com/office/drawing/2014/main" id="{D45534D8-F0AF-4B74-8400-D796CAE60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1907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5">
            <a:extLst>
              <a:ext uri="{FF2B5EF4-FFF2-40B4-BE49-F238E27FC236}">
                <a16:creationId xmlns:a16="http://schemas.microsoft.com/office/drawing/2014/main" id="{E545AAE8-71E5-4D29-8F77-A6A5EAA34B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8339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6">
            <a:extLst>
              <a:ext uri="{FF2B5EF4-FFF2-40B4-BE49-F238E27FC236}">
                <a16:creationId xmlns:a16="http://schemas.microsoft.com/office/drawing/2014/main" id="{D08BE418-E256-4E63-B880-958960E5E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51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7">
            <a:extLst>
              <a:ext uri="{FF2B5EF4-FFF2-40B4-BE49-F238E27FC236}">
                <a16:creationId xmlns:a16="http://schemas.microsoft.com/office/drawing/2014/main" id="{C43CC3FE-AEC3-4013-9B7F-27B3D84629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5946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8">
            <a:extLst>
              <a:ext uri="{FF2B5EF4-FFF2-40B4-BE49-F238E27FC236}">
                <a16:creationId xmlns:a16="http://schemas.microsoft.com/office/drawing/2014/main" id="{A7EAD6EC-1E7C-4E67-91C6-6462C94003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915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49">
            <a:extLst>
              <a:ext uri="{FF2B5EF4-FFF2-40B4-BE49-F238E27FC236}">
                <a16:creationId xmlns:a16="http://schemas.microsoft.com/office/drawing/2014/main" id="{CF49F998-7228-4418-BACC-5944EB77E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97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5">
            <a:extLst>
              <a:ext uri="{FF2B5EF4-FFF2-40B4-BE49-F238E27FC236}">
                <a16:creationId xmlns:a16="http://schemas.microsoft.com/office/drawing/2014/main" id="{CA7C0E82-0C62-4C14-8EEC-1AD8115009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6382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0">
            <a:extLst>
              <a:ext uri="{FF2B5EF4-FFF2-40B4-BE49-F238E27FC236}">
                <a16:creationId xmlns:a16="http://schemas.microsoft.com/office/drawing/2014/main" id="{49CCC09F-4688-4F45-ADD7-99FE368B1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444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1">
            <a:extLst>
              <a:ext uri="{FF2B5EF4-FFF2-40B4-BE49-F238E27FC236}">
                <a16:creationId xmlns:a16="http://schemas.microsoft.com/office/drawing/2014/main" id="{731C86D9-0A38-4C7D-9E2D-0840BF120C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2161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2">
            <a:extLst>
              <a:ext uri="{FF2B5EF4-FFF2-40B4-BE49-F238E27FC236}">
                <a16:creationId xmlns:a16="http://schemas.microsoft.com/office/drawing/2014/main" id="{47E7C445-5BE9-43AB-94A3-E7E9A0C86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7223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3">
            <a:extLst>
              <a:ext uri="{FF2B5EF4-FFF2-40B4-BE49-F238E27FC236}">
                <a16:creationId xmlns:a16="http://schemas.microsoft.com/office/drawing/2014/main" id="{5C092E52-E202-4E9F-91C3-9F53AA0B6D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9596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4">
            <a:extLst>
              <a:ext uri="{FF2B5EF4-FFF2-40B4-BE49-F238E27FC236}">
                <a16:creationId xmlns:a16="http://schemas.microsoft.com/office/drawing/2014/main" id="{15731B5D-742D-4F3C-A051-403EA15F9A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1097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5">
            <a:extLst>
              <a:ext uri="{FF2B5EF4-FFF2-40B4-BE49-F238E27FC236}">
                <a16:creationId xmlns:a16="http://schemas.microsoft.com/office/drawing/2014/main" id="{40AAD4BD-5D32-4BA0-A6AF-8E27257541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1491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6">
            <a:extLst>
              <a:ext uri="{FF2B5EF4-FFF2-40B4-BE49-F238E27FC236}">
                <a16:creationId xmlns:a16="http://schemas.microsoft.com/office/drawing/2014/main" id="{012B977D-6F5B-47C0-BB70-015DF44BD8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8755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7">
            <a:extLst>
              <a:ext uri="{FF2B5EF4-FFF2-40B4-BE49-F238E27FC236}">
                <a16:creationId xmlns:a16="http://schemas.microsoft.com/office/drawing/2014/main" id="{A279A268-9DCE-42B9-AA1D-9B31A578B4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1319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8">
            <a:extLst>
              <a:ext uri="{FF2B5EF4-FFF2-40B4-BE49-F238E27FC236}">
                <a16:creationId xmlns:a16="http://schemas.microsoft.com/office/drawing/2014/main" id="{F4036E75-D455-4C23-9D12-EFA26F394D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0781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59">
            <a:extLst>
              <a:ext uri="{FF2B5EF4-FFF2-40B4-BE49-F238E27FC236}">
                <a16:creationId xmlns:a16="http://schemas.microsoft.com/office/drawing/2014/main" id="{DCFBDA18-ACE4-4F4F-8BDF-F9AA8ED7FF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26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6">
            <a:extLst>
              <a:ext uri="{FF2B5EF4-FFF2-40B4-BE49-F238E27FC236}">
                <a16:creationId xmlns:a16="http://schemas.microsoft.com/office/drawing/2014/main" id="{CC9B95AA-BB6D-45FE-B216-6EFCB977DB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1597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60">
            <a:extLst>
              <a:ext uri="{FF2B5EF4-FFF2-40B4-BE49-F238E27FC236}">
                <a16:creationId xmlns:a16="http://schemas.microsoft.com/office/drawing/2014/main" id="{950BD6CA-9B27-43E7-B894-B2A66F5FA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0001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61">
            <a:extLst>
              <a:ext uri="{FF2B5EF4-FFF2-40B4-BE49-F238E27FC236}">
                <a16:creationId xmlns:a16="http://schemas.microsoft.com/office/drawing/2014/main" id="{7C77CDD0-0E4B-42E9-B81E-EF6CCE037A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6293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162">
            <a:extLst>
              <a:ext uri="{FF2B5EF4-FFF2-40B4-BE49-F238E27FC236}">
                <a16:creationId xmlns:a16="http://schemas.microsoft.com/office/drawing/2014/main" id="{77704A84-5152-449B-812F-57DBA31C07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12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7">
            <a:extLst>
              <a:ext uri="{FF2B5EF4-FFF2-40B4-BE49-F238E27FC236}">
                <a16:creationId xmlns:a16="http://schemas.microsoft.com/office/drawing/2014/main" id="{4512BEC6-8C74-4B14-BAF2-7F68AF16CA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9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8">
            <a:extLst>
              <a:ext uri="{FF2B5EF4-FFF2-40B4-BE49-F238E27FC236}">
                <a16:creationId xmlns:a16="http://schemas.microsoft.com/office/drawing/2014/main" id="{18D2DEDF-7716-43D2-8087-912E9EE56B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53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19">
            <a:extLst>
              <a:ext uri="{FF2B5EF4-FFF2-40B4-BE49-F238E27FC236}">
                <a16:creationId xmlns:a16="http://schemas.microsoft.com/office/drawing/2014/main" id="{E7A4E2EF-1973-46F9-B22A-062FE63DA8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3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2">
            <a:extLst>
              <a:ext uri="{FF2B5EF4-FFF2-40B4-BE49-F238E27FC236}">
                <a16:creationId xmlns:a16="http://schemas.microsoft.com/office/drawing/2014/main" id="{EBD8D62C-6316-48AD-A1F4-6D57924E8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57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0">
            <a:extLst>
              <a:ext uri="{FF2B5EF4-FFF2-40B4-BE49-F238E27FC236}">
                <a16:creationId xmlns:a16="http://schemas.microsoft.com/office/drawing/2014/main" id="{2E8E3FE8-310F-43E4-8DB9-A6F160CF51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7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1">
            <a:extLst>
              <a:ext uri="{FF2B5EF4-FFF2-40B4-BE49-F238E27FC236}">
                <a16:creationId xmlns:a16="http://schemas.microsoft.com/office/drawing/2014/main" id="{D3A64737-9598-4F2D-8A18-660C815D4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10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2">
            <a:extLst>
              <a:ext uri="{FF2B5EF4-FFF2-40B4-BE49-F238E27FC236}">
                <a16:creationId xmlns:a16="http://schemas.microsoft.com/office/drawing/2014/main" id="{26579601-77D0-4B93-8AF1-4F5751043C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48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3">
            <a:extLst>
              <a:ext uri="{FF2B5EF4-FFF2-40B4-BE49-F238E27FC236}">
                <a16:creationId xmlns:a16="http://schemas.microsoft.com/office/drawing/2014/main" id="{D6AAD4A8-F801-4F75-A6CC-B790538DC1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8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4">
            <a:extLst>
              <a:ext uri="{FF2B5EF4-FFF2-40B4-BE49-F238E27FC236}">
                <a16:creationId xmlns:a16="http://schemas.microsoft.com/office/drawing/2014/main" id="{FA88E9D4-C2C2-465C-85B9-8CB442167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87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5">
            <a:extLst>
              <a:ext uri="{FF2B5EF4-FFF2-40B4-BE49-F238E27FC236}">
                <a16:creationId xmlns:a16="http://schemas.microsoft.com/office/drawing/2014/main" id="{B734C15C-3E13-47D3-A0D1-5E8B4690B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0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6">
            <a:extLst>
              <a:ext uri="{FF2B5EF4-FFF2-40B4-BE49-F238E27FC236}">
                <a16:creationId xmlns:a16="http://schemas.microsoft.com/office/drawing/2014/main" id="{975C9CCC-7953-4546-A178-E2C491555D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7">
            <a:extLst>
              <a:ext uri="{FF2B5EF4-FFF2-40B4-BE49-F238E27FC236}">
                <a16:creationId xmlns:a16="http://schemas.microsoft.com/office/drawing/2014/main" id="{4C66075C-120E-4E48-95B4-3460826F88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98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8">
            <a:extLst>
              <a:ext uri="{FF2B5EF4-FFF2-40B4-BE49-F238E27FC236}">
                <a16:creationId xmlns:a16="http://schemas.microsoft.com/office/drawing/2014/main" id="{BCFD8AFA-FF4A-4907-B776-A030164B26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27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29">
            <a:extLst>
              <a:ext uri="{FF2B5EF4-FFF2-40B4-BE49-F238E27FC236}">
                <a16:creationId xmlns:a16="http://schemas.microsoft.com/office/drawing/2014/main" id="{3DCD2CB6-9145-42F9-A21B-72B9AC3D78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3">
            <a:extLst>
              <a:ext uri="{FF2B5EF4-FFF2-40B4-BE49-F238E27FC236}">
                <a16:creationId xmlns:a16="http://schemas.microsoft.com/office/drawing/2014/main" id="{AC0C478E-83EC-45CF-9670-8FA40B154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67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0">
            <a:extLst>
              <a:ext uri="{FF2B5EF4-FFF2-40B4-BE49-F238E27FC236}">
                <a16:creationId xmlns:a16="http://schemas.microsoft.com/office/drawing/2014/main" id="{C910BEB1-1471-48D5-A276-89FD1E63D9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42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1">
            <a:extLst>
              <a:ext uri="{FF2B5EF4-FFF2-40B4-BE49-F238E27FC236}">
                <a16:creationId xmlns:a16="http://schemas.microsoft.com/office/drawing/2014/main" id="{F4218429-892A-41D4-A3C1-B5AC0F47CB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70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2">
            <a:extLst>
              <a:ext uri="{FF2B5EF4-FFF2-40B4-BE49-F238E27FC236}">
                <a16:creationId xmlns:a16="http://schemas.microsoft.com/office/drawing/2014/main" id="{52AD4159-9479-4029-9242-E4D790A8DA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54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3">
            <a:extLst>
              <a:ext uri="{FF2B5EF4-FFF2-40B4-BE49-F238E27FC236}">
                <a16:creationId xmlns:a16="http://schemas.microsoft.com/office/drawing/2014/main" id="{1584DF79-3DAC-4596-8663-9B87B4B56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4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4">
            <a:extLst>
              <a:ext uri="{FF2B5EF4-FFF2-40B4-BE49-F238E27FC236}">
                <a16:creationId xmlns:a16="http://schemas.microsoft.com/office/drawing/2014/main" id="{7DA663F5-645B-4B8D-8C60-ABC5A0CBC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96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5">
            <a:extLst>
              <a:ext uri="{FF2B5EF4-FFF2-40B4-BE49-F238E27FC236}">
                <a16:creationId xmlns:a16="http://schemas.microsoft.com/office/drawing/2014/main" id="{E2275EF4-309C-41F5-B52E-4CB632839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46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6">
            <a:extLst>
              <a:ext uri="{FF2B5EF4-FFF2-40B4-BE49-F238E27FC236}">
                <a16:creationId xmlns:a16="http://schemas.microsoft.com/office/drawing/2014/main" id="{0D7684AA-84E2-4255-8742-D2848F6667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08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7">
            <a:extLst>
              <a:ext uri="{FF2B5EF4-FFF2-40B4-BE49-F238E27FC236}">
                <a16:creationId xmlns:a16="http://schemas.microsoft.com/office/drawing/2014/main" id="{FE127C4D-05F4-4DB1-87D1-25E5DF35BF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15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8">
            <a:extLst>
              <a:ext uri="{FF2B5EF4-FFF2-40B4-BE49-F238E27FC236}">
                <a16:creationId xmlns:a16="http://schemas.microsoft.com/office/drawing/2014/main" id="{9DE285BA-EB8B-45AF-A7A6-53DC52091A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46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39">
            <a:extLst>
              <a:ext uri="{FF2B5EF4-FFF2-40B4-BE49-F238E27FC236}">
                <a16:creationId xmlns:a16="http://schemas.microsoft.com/office/drawing/2014/main" id="{6FD1A422-3E87-405E-8629-895885DBD6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6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4">
            <a:extLst>
              <a:ext uri="{FF2B5EF4-FFF2-40B4-BE49-F238E27FC236}">
                <a16:creationId xmlns:a16="http://schemas.microsoft.com/office/drawing/2014/main" id="{B06DBFE6-B3E1-40A6-9E58-5333FAC9F8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98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0">
            <a:extLst>
              <a:ext uri="{FF2B5EF4-FFF2-40B4-BE49-F238E27FC236}">
                <a16:creationId xmlns:a16="http://schemas.microsoft.com/office/drawing/2014/main" id="{1EED6F60-8374-4A76-BB80-E22451051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39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1">
            <a:extLst>
              <a:ext uri="{FF2B5EF4-FFF2-40B4-BE49-F238E27FC236}">
                <a16:creationId xmlns:a16="http://schemas.microsoft.com/office/drawing/2014/main" id="{8AB26F73-58A6-4FE6-9721-A3865BE22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49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2">
            <a:extLst>
              <a:ext uri="{FF2B5EF4-FFF2-40B4-BE49-F238E27FC236}">
                <a16:creationId xmlns:a16="http://schemas.microsoft.com/office/drawing/2014/main" id="{7E747570-EBAF-4151-BB1A-4593A80A20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3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3">
            <a:extLst>
              <a:ext uri="{FF2B5EF4-FFF2-40B4-BE49-F238E27FC236}">
                <a16:creationId xmlns:a16="http://schemas.microsoft.com/office/drawing/2014/main" id="{793717E8-A194-49E4-8E1F-19D1D541BE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09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4">
            <a:extLst>
              <a:ext uri="{FF2B5EF4-FFF2-40B4-BE49-F238E27FC236}">
                <a16:creationId xmlns:a16="http://schemas.microsoft.com/office/drawing/2014/main" id="{D9BB77A7-8620-4862-AABA-5E71E1A23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0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5">
            <a:extLst>
              <a:ext uri="{FF2B5EF4-FFF2-40B4-BE49-F238E27FC236}">
                <a16:creationId xmlns:a16="http://schemas.microsoft.com/office/drawing/2014/main" id="{82536FC4-6ABB-4E5C-B6F8-48E00D8819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30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6">
            <a:extLst>
              <a:ext uri="{FF2B5EF4-FFF2-40B4-BE49-F238E27FC236}">
                <a16:creationId xmlns:a16="http://schemas.microsoft.com/office/drawing/2014/main" id="{66FC99C2-B356-4D2A-8309-9A7C76754B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16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7">
            <a:extLst>
              <a:ext uri="{FF2B5EF4-FFF2-40B4-BE49-F238E27FC236}">
                <a16:creationId xmlns:a16="http://schemas.microsoft.com/office/drawing/2014/main" id="{D05DD56E-FB72-4BD1-9B0A-328F8046A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95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8">
            <a:extLst>
              <a:ext uri="{FF2B5EF4-FFF2-40B4-BE49-F238E27FC236}">
                <a16:creationId xmlns:a16="http://schemas.microsoft.com/office/drawing/2014/main" id="{9BAEB6CC-0FC9-4B12-B2EE-FF09F9710E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81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49">
            <a:extLst>
              <a:ext uri="{FF2B5EF4-FFF2-40B4-BE49-F238E27FC236}">
                <a16:creationId xmlns:a16="http://schemas.microsoft.com/office/drawing/2014/main" id="{00117A0B-047D-471E-9A9C-6DC9EEAB0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98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5">
            <a:extLst>
              <a:ext uri="{FF2B5EF4-FFF2-40B4-BE49-F238E27FC236}">
                <a16:creationId xmlns:a16="http://schemas.microsoft.com/office/drawing/2014/main" id="{D0A0155F-C2C0-430B-9B6A-B2F9C303BB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14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0">
            <a:extLst>
              <a:ext uri="{FF2B5EF4-FFF2-40B4-BE49-F238E27FC236}">
                <a16:creationId xmlns:a16="http://schemas.microsoft.com/office/drawing/2014/main" id="{5028EC8A-2A70-4984-B54C-040E7ACDF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19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1">
            <a:extLst>
              <a:ext uri="{FF2B5EF4-FFF2-40B4-BE49-F238E27FC236}">
                <a16:creationId xmlns:a16="http://schemas.microsoft.com/office/drawing/2014/main" id="{FCC57089-373B-4434-AAE0-0652F14756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66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2">
            <a:extLst>
              <a:ext uri="{FF2B5EF4-FFF2-40B4-BE49-F238E27FC236}">
                <a16:creationId xmlns:a16="http://schemas.microsoft.com/office/drawing/2014/main" id="{A8EC63C6-5534-44B9-8E38-981F10934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980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3">
            <a:extLst>
              <a:ext uri="{FF2B5EF4-FFF2-40B4-BE49-F238E27FC236}">
                <a16:creationId xmlns:a16="http://schemas.microsoft.com/office/drawing/2014/main" id="{B9031C93-0022-4025-BCF3-3AE5A2EC37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9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4">
            <a:extLst>
              <a:ext uri="{FF2B5EF4-FFF2-40B4-BE49-F238E27FC236}">
                <a16:creationId xmlns:a16="http://schemas.microsoft.com/office/drawing/2014/main" id="{B9748C2D-E63D-46E5-9564-C3E6EBC668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5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5">
            <a:extLst>
              <a:ext uri="{FF2B5EF4-FFF2-40B4-BE49-F238E27FC236}">
                <a16:creationId xmlns:a16="http://schemas.microsoft.com/office/drawing/2014/main" id="{2109D571-6FE5-469A-9158-E19B0643B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8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6">
            <a:extLst>
              <a:ext uri="{FF2B5EF4-FFF2-40B4-BE49-F238E27FC236}">
                <a16:creationId xmlns:a16="http://schemas.microsoft.com/office/drawing/2014/main" id="{359AA0F9-FAB1-476E-BD40-FDE012DB72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55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7">
            <a:extLst>
              <a:ext uri="{FF2B5EF4-FFF2-40B4-BE49-F238E27FC236}">
                <a16:creationId xmlns:a16="http://schemas.microsoft.com/office/drawing/2014/main" id="{57360BD9-83CF-47DA-BF7F-EA495F470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69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8">
            <a:extLst>
              <a:ext uri="{FF2B5EF4-FFF2-40B4-BE49-F238E27FC236}">
                <a16:creationId xmlns:a16="http://schemas.microsoft.com/office/drawing/2014/main" id="{C13A4A0C-569D-41C0-8933-AECD7CBA84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3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59">
            <a:extLst>
              <a:ext uri="{FF2B5EF4-FFF2-40B4-BE49-F238E27FC236}">
                <a16:creationId xmlns:a16="http://schemas.microsoft.com/office/drawing/2014/main" id="{CD030BC9-A1DC-46C0-89DA-186A43E318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65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6">
            <a:extLst>
              <a:ext uri="{FF2B5EF4-FFF2-40B4-BE49-F238E27FC236}">
                <a16:creationId xmlns:a16="http://schemas.microsoft.com/office/drawing/2014/main" id="{E6747886-429C-4E82-B8B3-D0E4DC7AF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44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0">
            <a:extLst>
              <a:ext uri="{FF2B5EF4-FFF2-40B4-BE49-F238E27FC236}">
                <a16:creationId xmlns:a16="http://schemas.microsoft.com/office/drawing/2014/main" id="{E4DEAE45-EAA8-4DEF-8935-E2B1DF6D96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1">
            <a:extLst>
              <a:ext uri="{FF2B5EF4-FFF2-40B4-BE49-F238E27FC236}">
                <a16:creationId xmlns:a16="http://schemas.microsoft.com/office/drawing/2014/main" id="{99E45BA6-3BF3-4D49-B9CD-60306FA119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88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2">
            <a:extLst>
              <a:ext uri="{FF2B5EF4-FFF2-40B4-BE49-F238E27FC236}">
                <a16:creationId xmlns:a16="http://schemas.microsoft.com/office/drawing/2014/main" id="{30D259AE-5F37-49B2-9E28-006A6478C2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8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3">
            <a:extLst>
              <a:ext uri="{FF2B5EF4-FFF2-40B4-BE49-F238E27FC236}">
                <a16:creationId xmlns:a16="http://schemas.microsoft.com/office/drawing/2014/main" id="{4E6B89CD-A8D7-4BBA-BAE1-FD307D2081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4">
            <a:extLst>
              <a:ext uri="{FF2B5EF4-FFF2-40B4-BE49-F238E27FC236}">
                <a16:creationId xmlns:a16="http://schemas.microsoft.com/office/drawing/2014/main" id="{6F0A309B-BEDC-41B1-B64B-7E51E0168C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067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5">
            <a:extLst>
              <a:ext uri="{FF2B5EF4-FFF2-40B4-BE49-F238E27FC236}">
                <a16:creationId xmlns:a16="http://schemas.microsoft.com/office/drawing/2014/main" id="{98C78131-3A5F-4136-915A-85F782784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595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6">
            <a:extLst>
              <a:ext uri="{FF2B5EF4-FFF2-40B4-BE49-F238E27FC236}">
                <a16:creationId xmlns:a16="http://schemas.microsoft.com/office/drawing/2014/main" id="{6A96A8AC-C3CF-430E-8F98-6A42BC934C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1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7">
            <a:extLst>
              <a:ext uri="{FF2B5EF4-FFF2-40B4-BE49-F238E27FC236}">
                <a16:creationId xmlns:a16="http://schemas.microsoft.com/office/drawing/2014/main" id="{CA5590AE-B75A-48AF-990A-3C5BD1917A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978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8">
            <a:extLst>
              <a:ext uri="{FF2B5EF4-FFF2-40B4-BE49-F238E27FC236}">
                <a16:creationId xmlns:a16="http://schemas.microsoft.com/office/drawing/2014/main" id="{29037854-45F4-4701-9D67-6162D33E4C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785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69">
            <a:extLst>
              <a:ext uri="{FF2B5EF4-FFF2-40B4-BE49-F238E27FC236}">
                <a16:creationId xmlns:a16="http://schemas.microsoft.com/office/drawing/2014/main" id="{B8FCAE3A-3459-4DD5-B5BD-AD29CE05E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7">
            <a:extLst>
              <a:ext uri="{FF2B5EF4-FFF2-40B4-BE49-F238E27FC236}">
                <a16:creationId xmlns:a16="http://schemas.microsoft.com/office/drawing/2014/main" id="{266BB763-E5B2-4BEC-81BB-5C7CCF426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21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0">
            <a:extLst>
              <a:ext uri="{FF2B5EF4-FFF2-40B4-BE49-F238E27FC236}">
                <a16:creationId xmlns:a16="http://schemas.microsoft.com/office/drawing/2014/main" id="{A217C254-046A-4A93-B1E4-C7D8954ACB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359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1">
            <a:extLst>
              <a:ext uri="{FF2B5EF4-FFF2-40B4-BE49-F238E27FC236}">
                <a16:creationId xmlns:a16="http://schemas.microsoft.com/office/drawing/2014/main" id="{283F7636-6D30-4BF9-B1F8-C53B3DEBCB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97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2">
            <a:extLst>
              <a:ext uri="{FF2B5EF4-FFF2-40B4-BE49-F238E27FC236}">
                <a16:creationId xmlns:a16="http://schemas.microsoft.com/office/drawing/2014/main" id="{40A070DB-5CD8-43EC-AFBE-6FC0A1B8D7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014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3">
            <a:extLst>
              <a:ext uri="{FF2B5EF4-FFF2-40B4-BE49-F238E27FC236}">
                <a16:creationId xmlns:a16="http://schemas.microsoft.com/office/drawing/2014/main" id="{7D1A017F-9361-4DE2-9B2B-A2F95296D8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215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4">
            <a:extLst>
              <a:ext uri="{FF2B5EF4-FFF2-40B4-BE49-F238E27FC236}">
                <a16:creationId xmlns:a16="http://schemas.microsoft.com/office/drawing/2014/main" id="{ACCB3E2A-4AA4-43CF-83C5-7BA69FDD3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343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5">
            <a:extLst>
              <a:ext uri="{FF2B5EF4-FFF2-40B4-BE49-F238E27FC236}">
                <a16:creationId xmlns:a16="http://schemas.microsoft.com/office/drawing/2014/main" id="{B1B9152C-2BB3-440B-8548-F8423D5CF2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850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6">
            <a:extLst>
              <a:ext uri="{FF2B5EF4-FFF2-40B4-BE49-F238E27FC236}">
                <a16:creationId xmlns:a16="http://schemas.microsoft.com/office/drawing/2014/main" id="{C6F06FA6-C2AC-45F1-A740-AA7D914D6A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49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7">
            <a:extLst>
              <a:ext uri="{FF2B5EF4-FFF2-40B4-BE49-F238E27FC236}">
                <a16:creationId xmlns:a16="http://schemas.microsoft.com/office/drawing/2014/main" id="{A7F11DAB-0EA1-4B12-B29F-64B78AD64B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226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8">
            <a:extLst>
              <a:ext uri="{FF2B5EF4-FFF2-40B4-BE49-F238E27FC236}">
                <a16:creationId xmlns:a16="http://schemas.microsoft.com/office/drawing/2014/main" id="{4FE3E6B4-77B3-4A71-AD44-42A4460FED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421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79">
            <a:extLst>
              <a:ext uri="{FF2B5EF4-FFF2-40B4-BE49-F238E27FC236}">
                <a16:creationId xmlns:a16="http://schemas.microsoft.com/office/drawing/2014/main" id="{5C90B01D-78E7-4086-B9A5-79B1DB2393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8">
            <a:extLst>
              <a:ext uri="{FF2B5EF4-FFF2-40B4-BE49-F238E27FC236}">
                <a16:creationId xmlns:a16="http://schemas.microsoft.com/office/drawing/2014/main" id="{DD23D0DD-BBA0-4B78-841A-0D1BA363C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053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0">
            <a:extLst>
              <a:ext uri="{FF2B5EF4-FFF2-40B4-BE49-F238E27FC236}">
                <a16:creationId xmlns:a16="http://schemas.microsoft.com/office/drawing/2014/main" id="{F1E698D1-C95A-4E77-8B91-36563C61B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224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1">
            <a:extLst>
              <a:ext uri="{FF2B5EF4-FFF2-40B4-BE49-F238E27FC236}">
                <a16:creationId xmlns:a16="http://schemas.microsoft.com/office/drawing/2014/main" id="{764914C5-94EF-44FE-B289-CFCF17F90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72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2">
            <a:extLst>
              <a:ext uri="{FF2B5EF4-FFF2-40B4-BE49-F238E27FC236}">
                <a16:creationId xmlns:a16="http://schemas.microsoft.com/office/drawing/2014/main" id="{AD767EFC-2739-44A7-B384-F94FD8320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053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3">
            <a:extLst>
              <a:ext uri="{FF2B5EF4-FFF2-40B4-BE49-F238E27FC236}">
                <a16:creationId xmlns:a16="http://schemas.microsoft.com/office/drawing/2014/main" id="{6B95B1D4-D498-4968-8477-2ABECD4B49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318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4">
            <a:extLst>
              <a:ext uri="{FF2B5EF4-FFF2-40B4-BE49-F238E27FC236}">
                <a16:creationId xmlns:a16="http://schemas.microsoft.com/office/drawing/2014/main" id="{D2A16666-BEC9-49DF-90B8-8C18B22FC6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266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5">
            <a:extLst>
              <a:ext uri="{FF2B5EF4-FFF2-40B4-BE49-F238E27FC236}">
                <a16:creationId xmlns:a16="http://schemas.microsoft.com/office/drawing/2014/main" id="{13DB5DA4-96EC-4A19-8861-4460373D3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495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6">
            <a:extLst>
              <a:ext uri="{FF2B5EF4-FFF2-40B4-BE49-F238E27FC236}">
                <a16:creationId xmlns:a16="http://schemas.microsoft.com/office/drawing/2014/main" id="{DEF8C39B-2021-49CF-B6B4-5B4E7B59E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15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7">
            <a:extLst>
              <a:ext uri="{FF2B5EF4-FFF2-40B4-BE49-F238E27FC236}">
                <a16:creationId xmlns:a16="http://schemas.microsoft.com/office/drawing/2014/main" id="{0D9448C9-C0B9-4CFA-BBD7-3AD48EAD18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118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8">
            <a:extLst>
              <a:ext uri="{FF2B5EF4-FFF2-40B4-BE49-F238E27FC236}">
                <a16:creationId xmlns:a16="http://schemas.microsoft.com/office/drawing/2014/main" id="{606C35A5-AB24-4620-9827-CDAE484EC2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867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89">
            <a:extLst>
              <a:ext uri="{FF2B5EF4-FFF2-40B4-BE49-F238E27FC236}">
                <a16:creationId xmlns:a16="http://schemas.microsoft.com/office/drawing/2014/main" id="{5E3A6815-303A-4FA6-871C-9074705DDF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9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09">
            <a:extLst>
              <a:ext uri="{FF2B5EF4-FFF2-40B4-BE49-F238E27FC236}">
                <a16:creationId xmlns:a16="http://schemas.microsoft.com/office/drawing/2014/main" id="{F2A2F9FF-CFA3-49F1-B8E6-D1956288B9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03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0">
            <a:extLst>
              <a:ext uri="{FF2B5EF4-FFF2-40B4-BE49-F238E27FC236}">
                <a16:creationId xmlns:a16="http://schemas.microsoft.com/office/drawing/2014/main" id="{21E05AB0-E764-4AE1-A4C2-E55869CA15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974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1">
            <a:extLst>
              <a:ext uri="{FF2B5EF4-FFF2-40B4-BE49-F238E27FC236}">
                <a16:creationId xmlns:a16="http://schemas.microsoft.com/office/drawing/2014/main" id="{60E73150-9B8A-4B83-97D7-F39A82EF5C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97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2">
            <a:extLst>
              <a:ext uri="{FF2B5EF4-FFF2-40B4-BE49-F238E27FC236}">
                <a16:creationId xmlns:a16="http://schemas.microsoft.com/office/drawing/2014/main" id="{E9A9AF65-65D6-44DF-8223-2E23DC8D66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38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3">
            <a:extLst>
              <a:ext uri="{FF2B5EF4-FFF2-40B4-BE49-F238E27FC236}">
                <a16:creationId xmlns:a16="http://schemas.microsoft.com/office/drawing/2014/main" id="{D154211C-EA96-4550-B1A9-D39DB1907D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016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4">
            <a:extLst>
              <a:ext uri="{FF2B5EF4-FFF2-40B4-BE49-F238E27FC236}">
                <a16:creationId xmlns:a16="http://schemas.microsoft.com/office/drawing/2014/main" id="{47B15D75-1536-41EB-B986-8640B7C02F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098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5">
            <a:extLst>
              <a:ext uri="{FF2B5EF4-FFF2-40B4-BE49-F238E27FC236}">
                <a16:creationId xmlns:a16="http://schemas.microsoft.com/office/drawing/2014/main" id="{D8FF7517-A284-4806-B0A7-58AEA4FA5F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89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6">
            <a:extLst>
              <a:ext uri="{FF2B5EF4-FFF2-40B4-BE49-F238E27FC236}">
                <a16:creationId xmlns:a16="http://schemas.microsoft.com/office/drawing/2014/main" id="{1CA0C15F-26A2-4774-B601-331F77D22B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194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7">
            <a:extLst>
              <a:ext uri="{FF2B5EF4-FFF2-40B4-BE49-F238E27FC236}">
                <a16:creationId xmlns:a16="http://schemas.microsoft.com/office/drawing/2014/main" id="{0C77A6A1-2132-45A6-B3D5-E2E82B34EC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44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8">
            <a:extLst>
              <a:ext uri="{FF2B5EF4-FFF2-40B4-BE49-F238E27FC236}">
                <a16:creationId xmlns:a16="http://schemas.microsoft.com/office/drawing/2014/main" id="{06947845-24D7-4218-9358-0CBC07CC9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058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seaux_neurones-099">
            <a:extLst>
              <a:ext uri="{FF2B5EF4-FFF2-40B4-BE49-F238E27FC236}">
                <a16:creationId xmlns:a16="http://schemas.microsoft.com/office/drawing/2014/main" id="{F17C9892-EB52-41B3-8B8A-04BEE6723E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069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162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162</vt:i4>
      </vt:variant>
    </vt:vector>
  </HeadingPairs>
  <TitlesOfParts>
    <vt:vector size="16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Feydy</dc:creator>
  <cp:lastModifiedBy>Antoine Feydy</cp:lastModifiedBy>
  <cp:revision>1</cp:revision>
  <dcterms:created xsi:type="dcterms:W3CDTF">2019-06-10T21:31:35Z</dcterms:created>
  <dcterms:modified xsi:type="dcterms:W3CDTF">2019-06-10T21:31:48Z</dcterms:modified>
</cp:coreProperties>
</file>